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3" r:id="rId4"/>
  </p:sldMasterIdLst>
  <p:notesMasterIdLst>
    <p:notesMasterId r:id="rId35"/>
  </p:notesMasterIdLst>
  <p:handoutMasterIdLst>
    <p:handoutMasterId r:id="rId36"/>
  </p:handoutMasterIdLst>
  <p:sldIdLst>
    <p:sldId id="291" r:id="rId5"/>
    <p:sldId id="266" r:id="rId6"/>
    <p:sldId id="336" r:id="rId7"/>
    <p:sldId id="256" r:id="rId8"/>
    <p:sldId id="257" r:id="rId9"/>
    <p:sldId id="258" r:id="rId10"/>
    <p:sldId id="259" r:id="rId11"/>
    <p:sldId id="260" r:id="rId12"/>
    <p:sldId id="297" r:id="rId13"/>
    <p:sldId id="284" r:id="rId14"/>
    <p:sldId id="268" r:id="rId15"/>
    <p:sldId id="304" r:id="rId16"/>
    <p:sldId id="340" r:id="rId17"/>
    <p:sldId id="302" r:id="rId18"/>
    <p:sldId id="318" r:id="rId19"/>
    <p:sldId id="326" r:id="rId20"/>
    <p:sldId id="341" r:id="rId21"/>
    <p:sldId id="332" r:id="rId22"/>
    <p:sldId id="348" r:id="rId23"/>
    <p:sldId id="308" r:id="rId24"/>
    <p:sldId id="342" r:id="rId25"/>
    <p:sldId id="343" r:id="rId26"/>
    <p:sldId id="303" r:id="rId27"/>
    <p:sldId id="321" r:id="rId28"/>
    <p:sldId id="347" r:id="rId29"/>
    <p:sldId id="322" r:id="rId30"/>
    <p:sldId id="280" r:id="rId31"/>
    <p:sldId id="323" r:id="rId32"/>
    <p:sldId id="349" r:id="rId33"/>
    <p:sldId id="333" r:id="rId34"/>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5pPr>
    <a:lvl6pPr marL="2286000" algn="l" defTabSz="914400" rtl="0" eaLnBrk="1" latinLnBrk="0" hangingPunct="1">
      <a:defRPr kern="1200">
        <a:solidFill>
          <a:schemeClr val="tx1"/>
        </a:solidFill>
        <a:latin typeface="Comic Sans MS" panose="030F0702030302020204" pitchFamily="66" charset="0"/>
        <a:ea typeface="+mn-ea"/>
        <a:cs typeface="+mn-cs"/>
      </a:defRPr>
    </a:lvl6pPr>
    <a:lvl7pPr marL="2743200" algn="l" defTabSz="914400" rtl="0" eaLnBrk="1" latinLnBrk="0" hangingPunct="1">
      <a:defRPr kern="1200">
        <a:solidFill>
          <a:schemeClr val="tx1"/>
        </a:solidFill>
        <a:latin typeface="Comic Sans MS" panose="030F0702030302020204" pitchFamily="66" charset="0"/>
        <a:ea typeface="+mn-ea"/>
        <a:cs typeface="+mn-cs"/>
      </a:defRPr>
    </a:lvl7pPr>
    <a:lvl8pPr marL="3200400" algn="l" defTabSz="914400" rtl="0" eaLnBrk="1" latinLnBrk="0" hangingPunct="1">
      <a:defRPr kern="1200">
        <a:solidFill>
          <a:schemeClr val="tx1"/>
        </a:solidFill>
        <a:latin typeface="Comic Sans MS" panose="030F0702030302020204" pitchFamily="66" charset="0"/>
        <a:ea typeface="+mn-ea"/>
        <a:cs typeface="+mn-cs"/>
      </a:defRPr>
    </a:lvl8pPr>
    <a:lvl9pPr marL="3657600" algn="l" defTabSz="914400" rtl="0" eaLnBrk="1" latinLnBrk="0" hangingPunct="1">
      <a:defRPr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66CCFF"/>
    <a:srgbClr val="99FF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92" autoAdjust="0"/>
    <p:restoredTop sz="94728" autoAdjust="0"/>
  </p:normalViewPr>
  <p:slideViewPr>
    <p:cSldViewPr>
      <p:cViewPr varScale="1">
        <p:scale>
          <a:sx n="59" d="100"/>
          <a:sy n="59" d="100"/>
        </p:scale>
        <p:origin x="1348" y="5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Hope Broadmore" userId="6c209bc0-2312-4c2c-9147-c9b6bc32fa73" providerId="ADAL" clId="{101B9F5E-D927-454F-AB53-745BF479D4DE}"/>
    <pc:docChg chg="custSel addSld delSld modSld sldOrd">
      <pc:chgData name="Miss Hope Broadmore" userId="6c209bc0-2312-4c2c-9147-c9b6bc32fa73" providerId="ADAL" clId="{101B9F5E-D927-454F-AB53-745BF479D4DE}" dt="2026-09-10T16:11:17.861" v="1066" actId="20577"/>
      <pc:docMkLst>
        <pc:docMk/>
      </pc:docMkLst>
      <pc:sldChg chg="modSp modAnim">
        <pc:chgData name="Miss Hope Broadmore" userId="6c209bc0-2312-4c2c-9147-c9b6bc32fa73" providerId="ADAL" clId="{101B9F5E-D927-454F-AB53-745BF479D4DE}" dt="2026-09-08T15:18:00.722" v="195" actId="20577"/>
        <pc:sldMkLst>
          <pc:docMk/>
          <pc:sldMk cId="0" sldId="266"/>
        </pc:sldMkLst>
        <pc:spChg chg="mod">
          <ac:chgData name="Miss Hope Broadmore" userId="6c209bc0-2312-4c2c-9147-c9b6bc32fa73" providerId="ADAL" clId="{101B9F5E-D927-454F-AB53-745BF479D4DE}" dt="2026-09-08T15:18:00.722" v="195" actId="20577"/>
          <ac:spMkLst>
            <pc:docMk/>
            <pc:sldMk cId="0" sldId="266"/>
            <ac:spMk id="30723" creationId="{ED185BA2-593E-4C38-8368-CB831690CC77}"/>
          </ac:spMkLst>
        </pc:spChg>
      </pc:sldChg>
      <pc:sldChg chg="modSp mod">
        <pc:chgData name="Miss Hope Broadmore" userId="6c209bc0-2312-4c2c-9147-c9b6bc32fa73" providerId="ADAL" clId="{101B9F5E-D927-454F-AB53-745BF479D4DE}" dt="2026-09-10T16:11:17.861" v="1066" actId="20577"/>
        <pc:sldMkLst>
          <pc:docMk/>
          <pc:sldMk cId="0" sldId="302"/>
        </pc:sldMkLst>
        <pc:spChg chg="mod">
          <ac:chgData name="Miss Hope Broadmore" userId="6c209bc0-2312-4c2c-9147-c9b6bc32fa73" providerId="ADAL" clId="{101B9F5E-D927-454F-AB53-745BF479D4DE}" dt="2026-09-10T16:11:17.861" v="1066" actId="20577"/>
          <ac:spMkLst>
            <pc:docMk/>
            <pc:sldMk cId="0" sldId="302"/>
            <ac:spMk id="2" creationId="{610C1338-8D77-4471-A1FA-90029666DF24}"/>
          </ac:spMkLst>
        </pc:spChg>
      </pc:sldChg>
      <pc:sldChg chg="modSp mod">
        <pc:chgData name="Miss Hope Broadmore" userId="6c209bc0-2312-4c2c-9147-c9b6bc32fa73" providerId="ADAL" clId="{101B9F5E-D927-454F-AB53-745BF479D4DE}" dt="2026-09-10T07:24:27.326" v="1017" actId="20577"/>
        <pc:sldMkLst>
          <pc:docMk/>
          <pc:sldMk cId="0" sldId="303"/>
        </pc:sldMkLst>
        <pc:spChg chg="mod">
          <ac:chgData name="Miss Hope Broadmore" userId="6c209bc0-2312-4c2c-9147-c9b6bc32fa73" providerId="ADAL" clId="{101B9F5E-D927-454F-AB53-745BF479D4DE}" dt="2026-09-10T07:24:27.326" v="1017" actId="20577"/>
          <ac:spMkLst>
            <pc:docMk/>
            <pc:sldMk cId="0" sldId="303"/>
            <ac:spMk id="2" creationId="{1BC521D0-84E6-414F-9FA2-871A6DE08AED}"/>
          </ac:spMkLst>
        </pc:spChg>
      </pc:sldChg>
      <pc:sldChg chg="modSp mod">
        <pc:chgData name="Miss Hope Broadmore" userId="6c209bc0-2312-4c2c-9147-c9b6bc32fa73" providerId="ADAL" clId="{101B9F5E-D927-454F-AB53-745BF479D4DE}" dt="2026-09-10T07:21:45.602" v="801" actId="20577"/>
        <pc:sldMkLst>
          <pc:docMk/>
          <pc:sldMk cId="0" sldId="308"/>
        </pc:sldMkLst>
        <pc:spChg chg="mod">
          <ac:chgData name="Miss Hope Broadmore" userId="6c209bc0-2312-4c2c-9147-c9b6bc32fa73" providerId="ADAL" clId="{101B9F5E-D927-454F-AB53-745BF479D4DE}" dt="2026-09-10T07:21:45.602" v="801" actId="20577"/>
          <ac:spMkLst>
            <pc:docMk/>
            <pc:sldMk cId="0" sldId="308"/>
            <ac:spMk id="3" creationId="{9A85B790-FB07-42DF-8686-3784D4DFCAAB}"/>
          </ac:spMkLst>
        </pc:spChg>
      </pc:sldChg>
      <pc:sldChg chg="modSp mod">
        <pc:chgData name="Miss Hope Broadmore" userId="6c209bc0-2312-4c2c-9147-c9b6bc32fa73" providerId="ADAL" clId="{101B9F5E-D927-454F-AB53-745BF479D4DE}" dt="2026-09-10T07:19:33.239" v="513" actId="20577"/>
        <pc:sldMkLst>
          <pc:docMk/>
          <pc:sldMk cId="0" sldId="318"/>
        </pc:sldMkLst>
        <pc:spChg chg="mod">
          <ac:chgData name="Miss Hope Broadmore" userId="6c209bc0-2312-4c2c-9147-c9b6bc32fa73" providerId="ADAL" clId="{101B9F5E-D927-454F-AB53-745BF479D4DE}" dt="2026-09-10T07:19:33.239" v="513" actId="20577"/>
          <ac:spMkLst>
            <pc:docMk/>
            <pc:sldMk cId="0" sldId="318"/>
            <ac:spMk id="23555" creationId="{1F5643FF-ACBE-4260-91D2-807F22E6AE66}"/>
          </ac:spMkLst>
        </pc:spChg>
      </pc:sldChg>
      <pc:sldChg chg="modSp mod">
        <pc:chgData name="Miss Hope Broadmore" userId="6c209bc0-2312-4c2c-9147-c9b6bc32fa73" providerId="ADAL" clId="{101B9F5E-D927-454F-AB53-745BF479D4DE}" dt="2026-09-10T07:19:56.851" v="515" actId="20577"/>
        <pc:sldMkLst>
          <pc:docMk/>
          <pc:sldMk cId="1253772266" sldId="326"/>
        </pc:sldMkLst>
        <pc:spChg chg="mod">
          <ac:chgData name="Miss Hope Broadmore" userId="6c209bc0-2312-4c2c-9147-c9b6bc32fa73" providerId="ADAL" clId="{101B9F5E-D927-454F-AB53-745BF479D4DE}" dt="2026-09-10T07:19:56.851" v="515" actId="20577"/>
          <ac:spMkLst>
            <pc:docMk/>
            <pc:sldMk cId="1253772266" sldId="326"/>
            <ac:spMk id="4" creationId="{1F5643FF-ACBE-4260-91D2-807F22E6AE66}"/>
          </ac:spMkLst>
        </pc:spChg>
      </pc:sldChg>
      <pc:sldChg chg="modSp mod">
        <pc:chgData name="Miss Hope Broadmore" userId="6c209bc0-2312-4c2c-9147-c9b6bc32fa73" providerId="ADAL" clId="{101B9F5E-D927-454F-AB53-745BF479D4DE}" dt="2026-09-10T07:21:08.666" v="715" actId="20577"/>
        <pc:sldMkLst>
          <pc:docMk/>
          <pc:sldMk cId="2959192565" sldId="332"/>
        </pc:sldMkLst>
        <pc:spChg chg="mod">
          <ac:chgData name="Miss Hope Broadmore" userId="6c209bc0-2312-4c2c-9147-c9b6bc32fa73" providerId="ADAL" clId="{101B9F5E-D927-454F-AB53-745BF479D4DE}" dt="2026-09-10T07:21:08.666" v="715" actId="20577"/>
          <ac:spMkLst>
            <pc:docMk/>
            <pc:sldMk cId="2959192565" sldId="332"/>
            <ac:spMk id="2" creationId="{00000000-0000-0000-0000-000000000000}"/>
          </ac:spMkLst>
        </pc:spChg>
      </pc:sldChg>
      <pc:sldChg chg="del">
        <pc:chgData name="Miss Hope Broadmore" userId="6c209bc0-2312-4c2c-9147-c9b6bc32fa73" providerId="ADAL" clId="{101B9F5E-D927-454F-AB53-745BF479D4DE}" dt="2026-09-08T15:18:34.473" v="196" actId="47"/>
        <pc:sldMkLst>
          <pc:docMk/>
          <pc:sldMk cId="115061165" sldId="339"/>
        </pc:sldMkLst>
      </pc:sldChg>
      <pc:sldChg chg="modSp mod">
        <pc:chgData name="Miss Hope Broadmore" userId="6c209bc0-2312-4c2c-9147-c9b6bc32fa73" providerId="ADAL" clId="{101B9F5E-D927-454F-AB53-745BF479D4DE}" dt="2026-09-10T07:20:37.372" v="564" actId="20577"/>
        <pc:sldMkLst>
          <pc:docMk/>
          <pc:sldMk cId="2058040784" sldId="341"/>
        </pc:sldMkLst>
        <pc:spChg chg="mod">
          <ac:chgData name="Miss Hope Broadmore" userId="6c209bc0-2312-4c2c-9147-c9b6bc32fa73" providerId="ADAL" clId="{101B9F5E-D927-454F-AB53-745BF479D4DE}" dt="2026-09-10T07:20:37.372" v="564" actId="20577"/>
          <ac:spMkLst>
            <pc:docMk/>
            <pc:sldMk cId="2058040784" sldId="341"/>
            <ac:spMk id="3" creationId="{B35FA8A3-4139-492F-822F-08C355365FE7}"/>
          </ac:spMkLst>
        </pc:spChg>
      </pc:sldChg>
      <pc:sldChg chg="modSp mod">
        <pc:chgData name="Miss Hope Broadmore" userId="6c209bc0-2312-4c2c-9147-c9b6bc32fa73" providerId="ADAL" clId="{101B9F5E-D927-454F-AB53-745BF479D4DE}" dt="2026-09-10T07:23:59.257" v="933" actId="20577"/>
        <pc:sldMkLst>
          <pc:docMk/>
          <pc:sldMk cId="2144873026" sldId="342"/>
        </pc:sldMkLst>
        <pc:spChg chg="mod">
          <ac:chgData name="Miss Hope Broadmore" userId="6c209bc0-2312-4c2c-9147-c9b6bc32fa73" providerId="ADAL" clId="{101B9F5E-D927-454F-AB53-745BF479D4DE}" dt="2026-09-10T07:23:59.257" v="933" actId="20577"/>
          <ac:spMkLst>
            <pc:docMk/>
            <pc:sldMk cId="2144873026" sldId="342"/>
            <ac:spMk id="2" creationId="{0FA42EAD-39D5-58BC-D7DE-292FD01A7456}"/>
          </ac:spMkLst>
        </pc:spChg>
      </pc:sldChg>
      <pc:sldChg chg="modSp mod">
        <pc:chgData name="Miss Hope Broadmore" userId="6c209bc0-2312-4c2c-9147-c9b6bc32fa73" providerId="ADAL" clId="{101B9F5E-D927-454F-AB53-745BF479D4DE}" dt="2026-09-10T07:21:27.157" v="753" actId="20577"/>
        <pc:sldMkLst>
          <pc:docMk/>
          <pc:sldMk cId="0" sldId="348"/>
        </pc:sldMkLst>
        <pc:spChg chg="mod">
          <ac:chgData name="Miss Hope Broadmore" userId="6c209bc0-2312-4c2c-9147-c9b6bc32fa73" providerId="ADAL" clId="{101B9F5E-D927-454F-AB53-745BF479D4DE}" dt="2026-09-10T07:21:27.157" v="753" actId="20577"/>
          <ac:spMkLst>
            <pc:docMk/>
            <pc:sldMk cId="0" sldId="348"/>
            <ac:spMk id="2" creationId="{00000000-0000-0000-0000-000000000000}"/>
          </ac:spMkLst>
        </pc:spChg>
      </pc:sldChg>
      <pc:sldChg chg="modSp new mod ord">
        <pc:chgData name="Miss Hope Broadmore" userId="6c209bc0-2312-4c2c-9147-c9b6bc32fa73" providerId="ADAL" clId="{101B9F5E-D927-454F-AB53-745BF479D4DE}" dt="2026-09-10T07:24:55.744" v="1039"/>
        <pc:sldMkLst>
          <pc:docMk/>
          <pc:sldMk cId="2738997408" sldId="349"/>
        </pc:sldMkLst>
        <pc:spChg chg="mod">
          <ac:chgData name="Miss Hope Broadmore" userId="6c209bc0-2312-4c2c-9147-c9b6bc32fa73" providerId="ADAL" clId="{101B9F5E-D927-454F-AB53-745BF479D4DE}" dt="2026-09-10T07:24:52.880" v="1037" actId="20577"/>
          <ac:spMkLst>
            <pc:docMk/>
            <pc:sldMk cId="2738997408" sldId="349"/>
            <ac:spMk id="3" creationId="{C523464C-2484-626A-4BED-8B425729BAB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A0628A20-9EAF-4326-BDC8-1F3A962517CD}"/>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6387" name="Rectangle 3">
            <a:extLst>
              <a:ext uri="{FF2B5EF4-FFF2-40B4-BE49-F238E27FC236}">
                <a16:creationId xmlns:a16="http://schemas.microsoft.com/office/drawing/2014/main" id="{95A3F40B-BC67-4F96-AEAE-A564F2160DAA}"/>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6388" name="Rectangle 4">
            <a:extLst>
              <a:ext uri="{FF2B5EF4-FFF2-40B4-BE49-F238E27FC236}">
                <a16:creationId xmlns:a16="http://schemas.microsoft.com/office/drawing/2014/main" id="{8AA33C70-7EB4-4CD3-8E77-7AF392DDCCB0}"/>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6389" name="Rectangle 5">
            <a:extLst>
              <a:ext uri="{FF2B5EF4-FFF2-40B4-BE49-F238E27FC236}">
                <a16:creationId xmlns:a16="http://schemas.microsoft.com/office/drawing/2014/main" id="{C5D3B31B-1E4E-442C-B9EC-E87F6AFB5CA5}"/>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0139D911-2C95-4309-A1AC-982415F27B89}"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A4DF5DC-4BED-41A1-9DE8-781DA5AFDBDA}"/>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31747" name="Rectangle 3">
            <a:extLst>
              <a:ext uri="{FF2B5EF4-FFF2-40B4-BE49-F238E27FC236}">
                <a16:creationId xmlns:a16="http://schemas.microsoft.com/office/drawing/2014/main" id="{768D1979-EBE9-4221-B60C-C21E2F2BB418}"/>
              </a:ext>
            </a:extLst>
          </p:cNvPr>
          <p:cNvSpPr>
            <a:spLocks noGrp="1" noChangeArrowheads="1"/>
          </p:cNvSpPr>
          <p:nvPr>
            <p:ph type="dt"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196" name="Rectangle 4">
            <a:extLst>
              <a:ext uri="{FF2B5EF4-FFF2-40B4-BE49-F238E27FC236}">
                <a16:creationId xmlns:a16="http://schemas.microsoft.com/office/drawing/2014/main" id="{069A82F9-702E-4171-B0D8-783A16366FFE}"/>
              </a:ext>
            </a:extLst>
          </p:cNvPr>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9" name="Rectangle 5">
            <a:extLst>
              <a:ext uri="{FF2B5EF4-FFF2-40B4-BE49-F238E27FC236}">
                <a16:creationId xmlns:a16="http://schemas.microsoft.com/office/drawing/2014/main" id="{A616DFB2-3038-4B51-B6E0-7BD52799D4F4}"/>
              </a:ext>
            </a:extLst>
          </p:cNvPr>
          <p:cNvSpPr>
            <a:spLocks noGrp="1" noChangeArrowheads="1"/>
          </p:cNvSpPr>
          <p:nvPr>
            <p:ph type="body" sz="quarter" idx="3"/>
          </p:nvPr>
        </p:nvSpPr>
        <p:spPr bwMode="auto">
          <a:xfrm>
            <a:off x="679450" y="4714875"/>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1750" name="Rectangle 6">
            <a:extLst>
              <a:ext uri="{FF2B5EF4-FFF2-40B4-BE49-F238E27FC236}">
                <a16:creationId xmlns:a16="http://schemas.microsoft.com/office/drawing/2014/main" id="{AE09E272-7AA5-40EB-A902-FF4C9FF36013}"/>
              </a:ext>
            </a:extLst>
          </p:cNvPr>
          <p:cNvSpPr>
            <a:spLocks noGrp="1" noChangeArrowheads="1"/>
          </p:cNvSpPr>
          <p:nvPr>
            <p:ph type="ftr" sz="quarter" idx="4"/>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31751" name="Rectangle 7">
            <a:extLst>
              <a:ext uri="{FF2B5EF4-FFF2-40B4-BE49-F238E27FC236}">
                <a16:creationId xmlns:a16="http://schemas.microsoft.com/office/drawing/2014/main" id="{88995B16-100A-4567-A5A0-88849B15665C}"/>
              </a:ext>
            </a:extLst>
          </p:cNvPr>
          <p:cNvSpPr>
            <a:spLocks noGrp="1" noChangeArrowheads="1"/>
          </p:cNvSpPr>
          <p:nvPr>
            <p:ph type="sldNum" sz="quarter" idx="5"/>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E1903C4A-48DA-4A81-81A6-F586977358B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92380C0D-D92E-4C00-8718-CC51DC3CCB8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093B8CF8-F4EE-4C70-A50C-1DFDCCABB000}" type="slidenum">
              <a:rPr lang="en-US" altLang="en-US">
                <a:latin typeface="Arial" panose="020B0604020202020204" pitchFamily="34" charset="0"/>
              </a:rPr>
              <a:pPr/>
              <a:t>2</a:t>
            </a:fld>
            <a:endParaRPr lang="en-US" altLang="en-US">
              <a:latin typeface="Arial" panose="020B0604020202020204" pitchFamily="34" charset="0"/>
            </a:endParaRPr>
          </a:p>
        </p:txBody>
      </p:sp>
      <p:sp>
        <p:nvSpPr>
          <p:cNvPr id="12291" name="Rectangle 2">
            <a:extLst>
              <a:ext uri="{FF2B5EF4-FFF2-40B4-BE49-F238E27FC236}">
                <a16:creationId xmlns:a16="http://schemas.microsoft.com/office/drawing/2014/main" id="{E8FB0E90-C28C-41D5-8AF7-84372A369F09}"/>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41AC8B1E-A71A-466C-8844-49B6BF44988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CFDB3D1C-65C3-42F8-A266-A38CCF0EA84C}"/>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2DABFFB9-62B2-4DE7-9914-3155E17F8AA0}"/>
              </a:ext>
            </a:extLst>
          </p:cNvPr>
          <p:cNvSpPr>
            <a:spLocks noGrp="1" noChangeArrowheads="1"/>
          </p:cNvSpPr>
          <p:nvPr>
            <p:ph type="body" idx="1"/>
          </p:nvPr>
        </p:nvSpPr>
        <p:spPr>
          <a:noFill/>
        </p:spPr>
        <p:txBody>
          <a:bodyPr/>
          <a:lstStyle/>
          <a:p>
            <a:r>
              <a:rPr lang="en-US" altLang="en-US">
                <a:latin typeface="Arial" panose="020B0604020202020204" pitchFamily="34" charset="0"/>
              </a:rPr>
              <a:t>GA KM</a:t>
            </a:r>
          </a:p>
        </p:txBody>
      </p:sp>
      <p:sp>
        <p:nvSpPr>
          <p:cNvPr id="45060" name="Slide Number Placeholder 3">
            <a:extLst>
              <a:ext uri="{FF2B5EF4-FFF2-40B4-BE49-F238E27FC236}">
                <a16:creationId xmlns:a16="http://schemas.microsoft.com/office/drawing/2014/main" id="{144C0211-E203-4537-B61C-B0B26B6DA846}"/>
              </a:ext>
            </a:extLst>
          </p:cNvPr>
          <p:cNvSpPr>
            <a:spLocks noGrp="1"/>
          </p:cNvSpPr>
          <p:nvPr>
            <p:ph type="sldNum" sz="quarter" idx="5"/>
          </p:nvPr>
        </p:nvSpPr>
        <p:spPr>
          <a:noFill/>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57072F78-571A-4377-9DD5-6096A21B0C7F}" type="slidenum">
              <a:rPr lang="en-US" altLang="en-US" smtClean="0">
                <a:latin typeface="Arial" panose="020B0604020202020204" pitchFamily="34" charset="0"/>
              </a:rPr>
              <a:pPr/>
              <a:t>9</a:t>
            </a:fld>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16707D60-DC03-4974-857B-D218EEC272F6}"/>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FA7E9F97-D3E1-44C6-B243-C92D041F61AB}"/>
              </a:ext>
            </a:extLst>
          </p:cNvPr>
          <p:cNvSpPr>
            <a:spLocks noGrp="1" noChangeArrowheads="1"/>
          </p:cNvSpPr>
          <p:nvPr>
            <p:ph type="body" idx="1"/>
          </p:nvPr>
        </p:nvSpPr>
        <p:spPr>
          <a:noFill/>
        </p:spPr>
        <p:txBody>
          <a:bodyPr/>
          <a:lstStyle/>
          <a:p>
            <a:r>
              <a:rPr lang="en-US" altLang="en-US">
                <a:latin typeface="Arial" panose="020B0604020202020204" pitchFamily="34" charset="0"/>
              </a:rPr>
              <a:t>GA KM</a:t>
            </a:r>
          </a:p>
        </p:txBody>
      </p:sp>
      <p:sp>
        <p:nvSpPr>
          <p:cNvPr id="40964" name="Slide Number Placeholder 3">
            <a:extLst>
              <a:ext uri="{FF2B5EF4-FFF2-40B4-BE49-F238E27FC236}">
                <a16:creationId xmlns:a16="http://schemas.microsoft.com/office/drawing/2014/main" id="{63EFE2D5-CB3F-4387-BFDA-1594D2F86873}"/>
              </a:ext>
            </a:extLst>
          </p:cNvPr>
          <p:cNvSpPr>
            <a:spLocks noGrp="1"/>
          </p:cNvSpPr>
          <p:nvPr>
            <p:ph type="sldNum" sz="quarter" idx="5"/>
          </p:nvPr>
        </p:nvSpPr>
        <p:spPr>
          <a:noFill/>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CBE7E183-5BC8-4717-9291-CF14500B5EFB}" type="slidenum">
              <a:rPr lang="en-US" altLang="en-US" smtClean="0">
                <a:latin typeface="Arial" panose="020B0604020202020204" pitchFamily="34" charset="0"/>
              </a:rPr>
              <a:pPr/>
              <a:t>10</a:t>
            </a:fld>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79794D5-AF37-4F59-BFDD-8EEBB2E0C6A6}"/>
              </a:ext>
            </a:extLst>
          </p:cNvPr>
          <p:cNvSpPr>
            <a:spLocks noGrp="1" noChangeArrowheads="1"/>
          </p:cNvSpPr>
          <p:nvPr>
            <p:ph type="sldNum" sz="quarter" idx="5"/>
          </p:nvPr>
        </p:nvSpPr>
        <p:spPr>
          <a:noFill/>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E4F18B9D-2335-44D8-AA35-16A84C4CBFB7}" type="slidenum">
              <a:rPr lang="en-US" altLang="en-US" smtClean="0">
                <a:latin typeface="Arial" panose="020B0604020202020204" pitchFamily="34" charset="0"/>
              </a:rPr>
              <a:pPr/>
              <a:t>11</a:t>
            </a:fld>
            <a:endParaRPr lang="en-US" altLang="en-US">
              <a:latin typeface="Arial" panose="020B0604020202020204" pitchFamily="34" charset="0"/>
            </a:endParaRPr>
          </a:p>
        </p:txBody>
      </p:sp>
      <p:sp>
        <p:nvSpPr>
          <p:cNvPr id="49155" name="Rectangle 2">
            <a:extLst>
              <a:ext uri="{FF2B5EF4-FFF2-40B4-BE49-F238E27FC236}">
                <a16:creationId xmlns:a16="http://schemas.microsoft.com/office/drawing/2014/main" id="{FBD340DF-C638-467F-9DA9-1D74923C9CEE}"/>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3EC3B2B0-2EFC-46DD-92A8-9A4B472B8E97}"/>
              </a:ext>
            </a:extLst>
          </p:cNvPr>
          <p:cNvSpPr>
            <a:spLocks noGrp="1" noChangeArrowheads="1"/>
          </p:cNvSpPr>
          <p:nvPr>
            <p:ph type="body" idx="1"/>
          </p:nvPr>
        </p:nvSpPr>
        <p:spPr>
          <a:noFill/>
        </p:spPr>
        <p:txBody>
          <a:bodyPr/>
          <a:lstStyle/>
          <a:p>
            <a:pPr eaLnBrk="1" hangingPunct="1"/>
            <a:r>
              <a:rPr lang="en-GB" altLang="en-US">
                <a:latin typeface="Arial" panose="020B0604020202020204" pitchFamily="34" charset="0"/>
              </a:rPr>
              <a:t>GA EL</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6E00C689-5068-4618-9619-7A97B3FD15A5}"/>
              </a:ext>
            </a:extLst>
          </p:cNvPr>
          <p:cNvSpPr>
            <a:spLocks noGrp="1" noRot="1" noChangeAspect="1" noTextEdit="1"/>
          </p:cNvSpPr>
          <p:nvPr>
            <p:ph type="sldImg"/>
          </p:nvPr>
        </p:nvSpPr>
        <p:spPr>
          <a:ln/>
        </p:spPr>
      </p:sp>
      <p:sp>
        <p:nvSpPr>
          <p:cNvPr id="14339" name="Notes Placeholder 2">
            <a:extLst>
              <a:ext uri="{FF2B5EF4-FFF2-40B4-BE49-F238E27FC236}">
                <a16:creationId xmlns:a16="http://schemas.microsoft.com/office/drawing/2014/main" id="{CA116E07-9049-4F39-B9D2-A34B10D863A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4340" name="Slide Number Placeholder 3">
            <a:extLst>
              <a:ext uri="{FF2B5EF4-FFF2-40B4-BE49-F238E27FC236}">
                <a16:creationId xmlns:a16="http://schemas.microsoft.com/office/drawing/2014/main" id="{F6C87C5B-B54D-4200-8D4A-3B06E9DF826C}"/>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493C7A44-64E7-41DC-8123-69C807C8E2A6}" type="slidenum">
              <a:rPr lang="en-GB" altLang="en-US">
                <a:latin typeface="Arial" panose="020B0604020202020204" pitchFamily="34" charset="0"/>
              </a:rPr>
              <a:pPr/>
              <a:t>12</a:t>
            </a:fld>
            <a:endParaRPr lang="en-GB"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DDB0220F-1733-4D4B-8EA3-1D79BEEC878F}"/>
              </a:ext>
            </a:extLst>
          </p:cNvPr>
          <p:cNvSpPr>
            <a:spLocks noGrp="1" noRot="1" noChangeAspect="1" noTextEdit="1"/>
          </p:cNvSpPr>
          <p:nvPr>
            <p:ph type="sldImg"/>
          </p:nvPr>
        </p:nvSpPr>
        <p:spPr>
          <a:ln/>
        </p:spPr>
      </p:sp>
      <p:sp>
        <p:nvSpPr>
          <p:cNvPr id="16387" name="Notes Placeholder 2">
            <a:extLst>
              <a:ext uri="{FF2B5EF4-FFF2-40B4-BE49-F238E27FC236}">
                <a16:creationId xmlns:a16="http://schemas.microsoft.com/office/drawing/2014/main" id="{9868B880-196D-4BE3-8704-4FDD2703505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6388" name="Slide Number Placeholder 3">
            <a:extLst>
              <a:ext uri="{FF2B5EF4-FFF2-40B4-BE49-F238E27FC236}">
                <a16:creationId xmlns:a16="http://schemas.microsoft.com/office/drawing/2014/main" id="{7F83D5F0-9078-4E92-B390-D23403F5E90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5E39D9E2-6A0E-4C62-A137-AC715E817359}" type="slidenum">
              <a:rPr lang="en-GB" altLang="en-US">
                <a:latin typeface="Arial" panose="020B0604020202020204" pitchFamily="34" charset="0"/>
              </a:rPr>
              <a:pPr/>
              <a:t>14</a:t>
            </a:fld>
            <a:endParaRPr lang="en-GB"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DB753C38-A647-4543-8647-4DED3F2FEFBA}"/>
              </a:ext>
            </a:extLst>
          </p:cNvPr>
          <p:cNvSpPr>
            <a:spLocks noGrp="1" noRot="1" noChangeAspect="1" noTextEdit="1"/>
          </p:cNvSpPr>
          <p:nvPr>
            <p:ph type="sldImg"/>
          </p:nvPr>
        </p:nvSpPr>
        <p:spPr>
          <a:ln/>
        </p:spPr>
      </p:sp>
      <p:sp>
        <p:nvSpPr>
          <p:cNvPr id="18435" name="Notes Placeholder 2">
            <a:extLst>
              <a:ext uri="{FF2B5EF4-FFF2-40B4-BE49-F238E27FC236}">
                <a16:creationId xmlns:a16="http://schemas.microsoft.com/office/drawing/2014/main" id="{1AA67F87-0C60-4A1A-BA79-4C466FD7DEC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00BC9BBC-9E20-4CF2-BE89-8A32EA7E0E9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73FFBB6F-414D-493F-B1B0-EB63B4D23D53}" type="slidenum">
              <a:rPr lang="en-GB" altLang="en-US">
                <a:latin typeface="Arial" panose="020B0604020202020204" pitchFamily="34" charset="0"/>
              </a:rPr>
              <a:pPr/>
              <a:t>18</a:t>
            </a:fld>
            <a:endParaRPr lang="en-GB" altLang="en-US">
              <a:latin typeface="Arial" panose="020B0604020202020204" pitchFamily="34" charset="0"/>
            </a:endParaRPr>
          </a:p>
        </p:txBody>
      </p:sp>
    </p:spTree>
    <p:extLst>
      <p:ext uri="{BB962C8B-B14F-4D97-AF65-F5344CB8AC3E}">
        <p14:creationId xmlns:p14="http://schemas.microsoft.com/office/powerpoint/2010/main" val="437089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DB753C38-A647-4543-8647-4DED3F2FEFBA}"/>
              </a:ext>
            </a:extLst>
          </p:cNvPr>
          <p:cNvSpPr>
            <a:spLocks noGrp="1" noRot="1" noChangeAspect="1" noTextEdit="1"/>
          </p:cNvSpPr>
          <p:nvPr>
            <p:ph type="sldImg"/>
          </p:nvPr>
        </p:nvSpPr>
        <p:spPr>
          <a:ln/>
        </p:spPr>
      </p:sp>
      <p:sp>
        <p:nvSpPr>
          <p:cNvPr id="18435" name="Notes Placeholder 2">
            <a:extLst>
              <a:ext uri="{FF2B5EF4-FFF2-40B4-BE49-F238E27FC236}">
                <a16:creationId xmlns:a16="http://schemas.microsoft.com/office/drawing/2014/main" id="{1AA67F87-0C60-4A1A-BA79-4C466FD7DEC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00BC9BBC-9E20-4CF2-BE89-8A32EA7E0E9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73FFBB6F-414D-493F-B1B0-EB63B4D23D53}" type="slidenum">
              <a:rPr lang="en-GB" altLang="en-US">
                <a:latin typeface="Arial" panose="020B0604020202020204" pitchFamily="34" charset="0"/>
              </a:rPr>
              <a:pPr/>
              <a:t>19</a:t>
            </a:fld>
            <a:endParaRPr lang="en-GB"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A32FDEC1-B437-41FF-BFE3-88388A090F76}"/>
              </a:ext>
            </a:extLst>
          </p:cNvPr>
          <p:cNvSpPr>
            <a:spLocks noGrp="1" noRot="1" noChangeAspect="1" noTextEdit="1"/>
          </p:cNvSpPr>
          <p:nvPr>
            <p:ph type="sldImg"/>
          </p:nvPr>
        </p:nvSpPr>
        <p:spPr>
          <a:ln/>
        </p:spPr>
      </p:sp>
      <p:sp>
        <p:nvSpPr>
          <p:cNvPr id="25603" name="Notes Placeholder 2">
            <a:extLst>
              <a:ext uri="{FF2B5EF4-FFF2-40B4-BE49-F238E27FC236}">
                <a16:creationId xmlns:a16="http://schemas.microsoft.com/office/drawing/2014/main" id="{D6417386-BBBE-40B4-AF09-544308AE6E7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5604" name="Slide Number Placeholder 3">
            <a:extLst>
              <a:ext uri="{FF2B5EF4-FFF2-40B4-BE49-F238E27FC236}">
                <a16:creationId xmlns:a16="http://schemas.microsoft.com/office/drawing/2014/main" id="{AC68603B-8773-4C71-991E-C0760C92222D}"/>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74DFC9E2-1C8E-437D-A782-7B5FDCF33EA3}" type="slidenum">
              <a:rPr lang="en-GB" altLang="en-US">
                <a:latin typeface="Arial" panose="020B0604020202020204" pitchFamily="34" charset="0"/>
              </a:rPr>
              <a:pPr/>
              <a:t>20</a:t>
            </a:fld>
            <a:endParaRPr lang="en-GB"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70AD849A-2C0A-414A-A044-CAF22A5181F4}"/>
              </a:ext>
            </a:extLst>
          </p:cNvPr>
          <p:cNvSpPr>
            <a:spLocks noGrp="1" noRot="1" noChangeAspect="1" noTextEdit="1"/>
          </p:cNvSpPr>
          <p:nvPr>
            <p:ph type="sldImg"/>
          </p:nvPr>
        </p:nvSpPr>
        <p:spPr>
          <a:ln/>
        </p:spPr>
      </p:sp>
      <p:sp>
        <p:nvSpPr>
          <p:cNvPr id="27651" name="Notes Placeholder 2">
            <a:extLst>
              <a:ext uri="{FF2B5EF4-FFF2-40B4-BE49-F238E27FC236}">
                <a16:creationId xmlns:a16="http://schemas.microsoft.com/office/drawing/2014/main" id="{D4F79F6B-064B-4001-9A62-11711A47FAD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7652" name="Slide Number Placeholder 3">
            <a:extLst>
              <a:ext uri="{FF2B5EF4-FFF2-40B4-BE49-F238E27FC236}">
                <a16:creationId xmlns:a16="http://schemas.microsoft.com/office/drawing/2014/main" id="{1E9F85F7-61D3-462A-A4E7-48F60EAF1FA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F8A466D-735A-42A4-A922-D673CDF2CB4C}" type="slidenum">
              <a:rPr lang="en-GB" altLang="en-US">
                <a:latin typeface="Arial" panose="020B0604020202020204" pitchFamily="34" charset="0"/>
              </a:rPr>
              <a:pPr/>
              <a:t>23</a:t>
            </a:fld>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14">
            <a:extLst>
              <a:ext uri="{FF2B5EF4-FFF2-40B4-BE49-F238E27FC236}">
                <a16:creationId xmlns:a16="http://schemas.microsoft.com/office/drawing/2014/main" id="{204184B8-EA08-404E-A2E0-18CF52EDB022}"/>
              </a:ext>
            </a:extLst>
          </p:cNvPr>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5" name="Group 9">
            <a:extLst>
              <a:ext uri="{FF2B5EF4-FFF2-40B4-BE49-F238E27FC236}">
                <a16:creationId xmlns:a16="http://schemas.microsoft.com/office/drawing/2014/main" id="{F02F846D-F961-40C4-9BDF-ED22CA975DD1}"/>
              </a:ext>
            </a:extLst>
          </p:cNvPr>
          <p:cNvGrpSpPr>
            <a:grpSpLocks noChangeAspect="1"/>
          </p:cNvGrpSpPr>
          <p:nvPr/>
        </p:nvGrpSpPr>
        <p:grpSpPr bwMode="auto">
          <a:xfrm>
            <a:off x="211138" y="5354638"/>
            <a:ext cx="8723312" cy="1330325"/>
            <a:chOff x="-3905250" y="4294188"/>
            <a:chExt cx="13011150" cy="1892300"/>
          </a:xfrm>
        </p:grpSpPr>
        <p:sp>
          <p:nvSpPr>
            <p:cNvPr id="6" name="Freeform 14">
              <a:extLst>
                <a:ext uri="{FF2B5EF4-FFF2-40B4-BE49-F238E27FC236}">
                  <a16:creationId xmlns:a16="http://schemas.microsoft.com/office/drawing/2014/main" id="{A95277A9-DEF9-485F-8EEC-DD20AAE30736}"/>
                </a:ext>
              </a:extLst>
            </p:cNvPr>
            <p:cNvSpPr>
              <a:spLocks/>
            </p:cNvSpPr>
            <p:nvPr/>
          </p:nvSpPr>
          <p:spPr bwMode="hidden">
            <a:xfrm>
              <a:off x="4810681" y="4499676"/>
              <a:ext cx="4295219" cy="1016152"/>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a:extLst>
                <a:ext uri="{FF2B5EF4-FFF2-40B4-BE49-F238E27FC236}">
                  <a16:creationId xmlns:a16="http://schemas.microsoft.com/office/drawing/2014/main" id="{47D4E120-7C5C-480C-9252-45A4C0992430}"/>
                </a:ext>
              </a:extLst>
            </p:cNvPr>
            <p:cNvSpPr>
              <a:spLocks/>
            </p:cNvSpPr>
            <p:nvPr/>
          </p:nvSpPr>
          <p:spPr bwMode="hidden">
            <a:xfrm>
              <a:off x="-308538" y="4319027"/>
              <a:ext cx="8280254" cy="1208092"/>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a:extLst>
                <a:ext uri="{FF2B5EF4-FFF2-40B4-BE49-F238E27FC236}">
                  <a16:creationId xmlns:a16="http://schemas.microsoft.com/office/drawing/2014/main" id="{5EE4A4A5-7262-4D11-8F6C-2745E76AC0FF}"/>
                </a:ext>
              </a:extLst>
            </p:cNvPr>
            <p:cNvSpPr>
              <a:spLocks/>
            </p:cNvSpPr>
            <p:nvPr/>
          </p:nvSpPr>
          <p:spPr bwMode="hidden">
            <a:xfrm>
              <a:off x="4014" y="4334834"/>
              <a:ext cx="8164231" cy="110196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a:extLst>
                <a:ext uri="{FF2B5EF4-FFF2-40B4-BE49-F238E27FC236}">
                  <a16:creationId xmlns:a16="http://schemas.microsoft.com/office/drawing/2014/main" id="{C153C79B-A9B4-411C-AD41-F5B26C877EB3}"/>
                </a:ext>
              </a:extLst>
            </p:cNvPr>
            <p:cNvSpPr>
              <a:spLocks/>
            </p:cNvSpPr>
            <p:nvPr/>
          </p:nvSpPr>
          <p:spPr bwMode="hidden">
            <a:xfrm>
              <a:off x="4157164" y="4316769"/>
              <a:ext cx="4939265" cy="925827"/>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10">
              <a:extLst>
                <a:ext uri="{FF2B5EF4-FFF2-40B4-BE49-F238E27FC236}">
                  <a16:creationId xmlns:a16="http://schemas.microsoft.com/office/drawing/2014/main" id="{2A8DB9C2-64ED-456A-8AF0-CF804A6363CF}"/>
                </a:ext>
              </a:extLst>
            </p:cNvPr>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1" name="Date Placeholder 3">
            <a:extLst>
              <a:ext uri="{FF2B5EF4-FFF2-40B4-BE49-F238E27FC236}">
                <a16:creationId xmlns:a16="http://schemas.microsoft.com/office/drawing/2014/main" id="{EDA200CE-AE4B-4FB6-A6D0-8E425C798358}"/>
              </a:ext>
            </a:extLst>
          </p:cNvPr>
          <p:cNvSpPr>
            <a:spLocks noGrp="1"/>
          </p:cNvSpPr>
          <p:nvPr>
            <p:ph type="dt" sz="half" idx="10"/>
          </p:nvPr>
        </p:nvSpPr>
        <p:spPr/>
        <p:txBody>
          <a:bodyPr/>
          <a:lstStyle>
            <a:lvl1pPr>
              <a:defRPr/>
            </a:lvl1pPr>
          </a:lstStyle>
          <a:p>
            <a:pPr>
              <a:defRPr/>
            </a:pPr>
            <a:endParaRPr lang="en-US"/>
          </a:p>
        </p:txBody>
      </p:sp>
      <p:sp>
        <p:nvSpPr>
          <p:cNvPr id="12" name="Footer Placeholder 4">
            <a:extLst>
              <a:ext uri="{FF2B5EF4-FFF2-40B4-BE49-F238E27FC236}">
                <a16:creationId xmlns:a16="http://schemas.microsoft.com/office/drawing/2014/main" id="{F7267B69-BD44-4EFF-B2C0-C3E5BCC5D151}"/>
              </a:ext>
            </a:extLst>
          </p:cNvPr>
          <p:cNvSpPr>
            <a:spLocks noGrp="1"/>
          </p:cNvSpPr>
          <p:nvPr>
            <p:ph type="ftr" sz="quarter" idx="11"/>
          </p:nvPr>
        </p:nvSpPr>
        <p:spPr/>
        <p:txBody>
          <a:bodyPr/>
          <a:lstStyle>
            <a:lvl1pPr>
              <a:defRPr/>
            </a:lvl1pPr>
          </a:lstStyle>
          <a:p>
            <a:pPr>
              <a:defRPr/>
            </a:pPr>
            <a:endParaRPr lang="en-US"/>
          </a:p>
        </p:txBody>
      </p:sp>
      <p:sp>
        <p:nvSpPr>
          <p:cNvPr id="13" name="Slide Number Placeholder 5">
            <a:extLst>
              <a:ext uri="{FF2B5EF4-FFF2-40B4-BE49-F238E27FC236}">
                <a16:creationId xmlns:a16="http://schemas.microsoft.com/office/drawing/2014/main" id="{3CEC914A-887C-461B-98EE-66145D2A42BD}"/>
              </a:ext>
            </a:extLst>
          </p:cNvPr>
          <p:cNvSpPr>
            <a:spLocks noGrp="1"/>
          </p:cNvSpPr>
          <p:nvPr>
            <p:ph type="sldNum" sz="quarter" idx="12"/>
          </p:nvPr>
        </p:nvSpPr>
        <p:spPr/>
        <p:txBody>
          <a:bodyPr/>
          <a:lstStyle>
            <a:lvl1pPr>
              <a:defRPr smtClean="0"/>
            </a:lvl1pPr>
          </a:lstStyle>
          <a:p>
            <a:pPr>
              <a:defRPr/>
            </a:pPr>
            <a:fld id="{AAF888F6-F920-4DCC-9447-A24A7A3B3BE2}" type="slidenum">
              <a:rPr lang="en-US" altLang="en-US"/>
              <a:pPr>
                <a:defRPr/>
              </a:pPr>
              <a:t>‹#›</a:t>
            </a:fld>
            <a:endParaRPr lang="en-US" altLang="en-US"/>
          </a:p>
        </p:txBody>
      </p:sp>
    </p:spTree>
    <p:extLst>
      <p:ext uri="{BB962C8B-B14F-4D97-AF65-F5344CB8AC3E}">
        <p14:creationId xmlns:p14="http://schemas.microsoft.com/office/powerpoint/2010/main" val="943028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a:lstStyle/>
          <a:p>
            <a:r>
              <a:rPr lang="en-US"/>
              <a:t>Click to edit Master title style</a:t>
            </a:r>
          </a:p>
        </p:txBody>
      </p:sp>
      <p:sp>
        <p:nvSpPr>
          <p:cNvPr id="4" name="Date Placeholder 3">
            <a:extLst>
              <a:ext uri="{FF2B5EF4-FFF2-40B4-BE49-F238E27FC236}">
                <a16:creationId xmlns:a16="http://schemas.microsoft.com/office/drawing/2014/main" id="{14ADCDB4-8BA1-490B-ADC3-DECFA9265827}"/>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95FD2838-476C-4559-BB4D-7949CFEECE5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AD77F05-C735-4880-B714-C791B1931251}"/>
              </a:ext>
            </a:extLst>
          </p:cNvPr>
          <p:cNvSpPr>
            <a:spLocks noGrp="1"/>
          </p:cNvSpPr>
          <p:nvPr>
            <p:ph type="sldNum" sz="quarter" idx="12"/>
          </p:nvPr>
        </p:nvSpPr>
        <p:spPr/>
        <p:txBody>
          <a:bodyPr/>
          <a:lstStyle>
            <a:lvl1pPr>
              <a:defRPr/>
            </a:lvl1pPr>
          </a:lstStyle>
          <a:p>
            <a:pPr>
              <a:defRPr/>
            </a:pPr>
            <a:fld id="{E9BBCC92-8554-464C-9E8A-1889D6820283}" type="slidenum">
              <a:rPr lang="en-US" altLang="en-US"/>
              <a:pPr>
                <a:defRPr/>
              </a:pPr>
              <a:t>‹#›</a:t>
            </a:fld>
            <a:endParaRPr lang="en-US" altLang="en-US"/>
          </a:p>
        </p:txBody>
      </p:sp>
    </p:spTree>
    <p:extLst>
      <p:ext uri="{BB962C8B-B14F-4D97-AF65-F5344CB8AC3E}">
        <p14:creationId xmlns:p14="http://schemas.microsoft.com/office/powerpoint/2010/main" val="2550327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14">
            <a:extLst>
              <a:ext uri="{FF2B5EF4-FFF2-40B4-BE49-F238E27FC236}">
                <a16:creationId xmlns:a16="http://schemas.microsoft.com/office/drawing/2014/main" id="{2E3368AA-DEFE-41FA-B64F-09D1879AE7FE}"/>
              </a:ext>
            </a:extLst>
          </p:cNvPr>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Freeform 14">
            <a:extLst>
              <a:ext uri="{FF2B5EF4-FFF2-40B4-BE49-F238E27FC236}">
                <a16:creationId xmlns:a16="http://schemas.microsoft.com/office/drawing/2014/main" id="{E434098B-AFC4-4227-9655-D4C215EAC6CD}"/>
              </a:ext>
            </a:extLst>
          </p:cNvPr>
          <p:cNvSpPr>
            <a:spLocks/>
          </p:cNvSpPr>
          <p:nvPr/>
        </p:nvSpPr>
        <p:spPr bwMode="hidden">
          <a:xfrm>
            <a:off x="6046788" y="4203700"/>
            <a:ext cx="2876550" cy="714375"/>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18">
            <a:extLst>
              <a:ext uri="{FF2B5EF4-FFF2-40B4-BE49-F238E27FC236}">
                <a16:creationId xmlns:a16="http://schemas.microsoft.com/office/drawing/2014/main" id="{46C11724-FCAA-4EC0-898E-E5DE3BAAB404}"/>
              </a:ext>
            </a:extLst>
          </p:cNvPr>
          <p:cNvSpPr>
            <a:spLocks/>
          </p:cNvSpPr>
          <p:nvPr/>
        </p:nvSpPr>
        <p:spPr bwMode="hidden">
          <a:xfrm>
            <a:off x="2619375" y="4075113"/>
            <a:ext cx="5545138" cy="850900"/>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22">
            <a:extLst>
              <a:ext uri="{FF2B5EF4-FFF2-40B4-BE49-F238E27FC236}">
                <a16:creationId xmlns:a16="http://schemas.microsoft.com/office/drawing/2014/main" id="{77025CA1-AD92-4B18-9560-D6BD7AACF8B8}"/>
              </a:ext>
            </a:extLst>
          </p:cNvPr>
          <p:cNvSpPr>
            <a:spLocks/>
          </p:cNvSpPr>
          <p:nvPr/>
        </p:nvSpPr>
        <p:spPr bwMode="hidden">
          <a:xfrm>
            <a:off x="2828925" y="4087813"/>
            <a:ext cx="5467350" cy="77470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 name="Freeform 26">
            <a:extLst>
              <a:ext uri="{FF2B5EF4-FFF2-40B4-BE49-F238E27FC236}">
                <a16:creationId xmlns:a16="http://schemas.microsoft.com/office/drawing/2014/main" id="{579B90CB-C379-4430-B008-D781E4E19A66}"/>
              </a:ext>
            </a:extLst>
          </p:cNvPr>
          <p:cNvSpPr>
            <a:spLocks/>
          </p:cNvSpPr>
          <p:nvPr/>
        </p:nvSpPr>
        <p:spPr bwMode="hidden">
          <a:xfrm>
            <a:off x="5610225" y="4073525"/>
            <a:ext cx="3306763" cy="652463"/>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9" name="Freeform 10">
            <a:extLst>
              <a:ext uri="{FF2B5EF4-FFF2-40B4-BE49-F238E27FC236}">
                <a16:creationId xmlns:a16="http://schemas.microsoft.com/office/drawing/2014/main" id="{C9D2C4D4-4BF7-4C93-8C83-09E5FA1B4198}"/>
              </a:ext>
            </a:extLst>
          </p:cNvPr>
          <p:cNvSpPr>
            <a:spLocks/>
          </p:cNvSpPr>
          <p:nvPr/>
        </p:nvSpPr>
        <p:spPr bwMode="hidden">
          <a:xfrm>
            <a:off x="211138" y="4059238"/>
            <a:ext cx="8723312" cy="1328737"/>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1663CBD0-FF23-41AF-A139-F979955D4D40}"/>
              </a:ext>
            </a:extLst>
          </p:cNvPr>
          <p:cNvSpPr>
            <a:spLocks noGrp="1"/>
          </p:cNvSpPr>
          <p:nvPr>
            <p:ph type="dt" sz="half" idx="10"/>
          </p:nvPr>
        </p:nvSpPr>
        <p:spPr/>
        <p:txBody>
          <a:bodyPr/>
          <a:lstStyle>
            <a:lvl1pPr>
              <a:defRPr/>
            </a:lvl1pPr>
          </a:lstStyle>
          <a:p>
            <a:pPr>
              <a:defRPr/>
            </a:pPr>
            <a:endParaRPr lang="en-US"/>
          </a:p>
        </p:txBody>
      </p:sp>
      <p:sp>
        <p:nvSpPr>
          <p:cNvPr id="11" name="Footer Placeholder 4">
            <a:extLst>
              <a:ext uri="{FF2B5EF4-FFF2-40B4-BE49-F238E27FC236}">
                <a16:creationId xmlns:a16="http://schemas.microsoft.com/office/drawing/2014/main" id="{E835E20B-41E4-4B31-9269-7987564ABCBF}"/>
              </a:ext>
            </a:extLst>
          </p:cNvPr>
          <p:cNvSpPr>
            <a:spLocks noGrp="1"/>
          </p:cNvSpPr>
          <p:nvPr>
            <p:ph type="ftr" sz="quarter" idx="11"/>
          </p:nvPr>
        </p:nvSpPr>
        <p:spPr/>
        <p:txBody>
          <a:bodyPr/>
          <a:lstStyle>
            <a:lvl1pPr>
              <a:defRPr/>
            </a:lvl1pPr>
          </a:lstStyle>
          <a:p>
            <a:pPr>
              <a:defRPr/>
            </a:pPr>
            <a:endParaRPr lang="en-US"/>
          </a:p>
        </p:txBody>
      </p:sp>
      <p:sp>
        <p:nvSpPr>
          <p:cNvPr id="12" name="Slide Number Placeholder 5">
            <a:extLst>
              <a:ext uri="{FF2B5EF4-FFF2-40B4-BE49-F238E27FC236}">
                <a16:creationId xmlns:a16="http://schemas.microsoft.com/office/drawing/2014/main" id="{95FE90EC-628E-4718-ACAF-05B13B5DF66E}"/>
              </a:ext>
            </a:extLst>
          </p:cNvPr>
          <p:cNvSpPr>
            <a:spLocks noGrp="1"/>
          </p:cNvSpPr>
          <p:nvPr>
            <p:ph type="sldNum" sz="quarter" idx="12"/>
          </p:nvPr>
        </p:nvSpPr>
        <p:spPr/>
        <p:txBody>
          <a:bodyPr/>
          <a:lstStyle>
            <a:lvl1pPr>
              <a:defRPr smtClean="0"/>
            </a:lvl1pPr>
          </a:lstStyle>
          <a:p>
            <a:pPr>
              <a:defRPr/>
            </a:pPr>
            <a:fld id="{773F846F-ADB4-406B-949F-D7D3AB0FFA73}" type="slidenum">
              <a:rPr lang="en-US" altLang="en-US"/>
              <a:pPr>
                <a:defRPr/>
              </a:pPr>
              <a:t>‹#›</a:t>
            </a:fld>
            <a:endParaRPr lang="en-US" altLang="en-US"/>
          </a:p>
        </p:txBody>
      </p:sp>
    </p:spTree>
    <p:extLst>
      <p:ext uri="{BB962C8B-B14F-4D97-AF65-F5344CB8AC3E}">
        <p14:creationId xmlns:p14="http://schemas.microsoft.com/office/powerpoint/2010/main" val="2474418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0D3B2572-1380-4A5A-AD6A-34F2DC41737B}"/>
              </a:ext>
            </a:extLst>
          </p:cNvPr>
          <p:cNvSpPr>
            <a:spLocks noGrp="1"/>
          </p:cNvSpPr>
          <p:nvPr>
            <p:ph type="dt" sz="half" idx="15"/>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E039BFB9-FD6B-4331-83ED-150D75180121}"/>
              </a:ext>
            </a:extLst>
          </p:cNvPr>
          <p:cNvSpPr>
            <a:spLocks noGrp="1"/>
          </p:cNvSpPr>
          <p:nvPr>
            <p:ph type="ftr" sz="quarter" idx="16"/>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0FAB51F-4133-4FE2-852C-4BE95DE16241}"/>
              </a:ext>
            </a:extLst>
          </p:cNvPr>
          <p:cNvSpPr>
            <a:spLocks noGrp="1"/>
          </p:cNvSpPr>
          <p:nvPr>
            <p:ph type="sldNum" sz="quarter" idx="17"/>
          </p:nvPr>
        </p:nvSpPr>
        <p:spPr/>
        <p:txBody>
          <a:bodyPr/>
          <a:lstStyle>
            <a:lvl1pPr>
              <a:defRPr/>
            </a:lvl1pPr>
          </a:lstStyle>
          <a:p>
            <a:pPr>
              <a:defRPr/>
            </a:pPr>
            <a:fld id="{F6F6B59C-791B-48A7-9D66-88000BE1584C}" type="slidenum">
              <a:rPr lang="en-US" altLang="en-US"/>
              <a:pPr>
                <a:defRPr/>
              </a:pPr>
              <a:t>‹#›</a:t>
            </a:fld>
            <a:endParaRPr lang="en-US" altLang="en-US"/>
          </a:p>
        </p:txBody>
      </p:sp>
    </p:spTree>
    <p:extLst>
      <p:ext uri="{BB962C8B-B14F-4D97-AF65-F5344CB8AC3E}">
        <p14:creationId xmlns:p14="http://schemas.microsoft.com/office/powerpoint/2010/main" val="2971549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CF771D24-2931-43FE-8933-CC045C35644D}"/>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3B42DEA3-F0F6-443A-9E5B-8DF572A409F2}"/>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391F0E6E-8EA4-433B-B587-DCC05B578DCD}"/>
              </a:ext>
            </a:extLst>
          </p:cNvPr>
          <p:cNvSpPr>
            <a:spLocks noGrp="1"/>
          </p:cNvSpPr>
          <p:nvPr>
            <p:ph type="sldNum" sz="quarter" idx="12"/>
          </p:nvPr>
        </p:nvSpPr>
        <p:spPr/>
        <p:txBody>
          <a:bodyPr/>
          <a:lstStyle>
            <a:lvl1pPr>
              <a:defRPr/>
            </a:lvl1pPr>
          </a:lstStyle>
          <a:p>
            <a:pPr>
              <a:defRPr/>
            </a:pPr>
            <a:fld id="{9549A3A9-C83D-4861-8EF9-215DE213AA63}" type="slidenum">
              <a:rPr lang="en-US" altLang="en-US"/>
              <a:pPr>
                <a:defRPr/>
              </a:pPr>
              <a:t>‹#›</a:t>
            </a:fld>
            <a:endParaRPr lang="en-US" altLang="en-US"/>
          </a:p>
        </p:txBody>
      </p:sp>
    </p:spTree>
    <p:extLst>
      <p:ext uri="{BB962C8B-B14F-4D97-AF65-F5344CB8AC3E}">
        <p14:creationId xmlns:p14="http://schemas.microsoft.com/office/powerpoint/2010/main" val="3930463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103ADB9D-8D57-4E9D-8786-88245330F8E1}"/>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69657444-0B55-44C0-B684-38941663CFB1}"/>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34ECA757-5795-46A5-B0AE-12BE24612FC1}"/>
              </a:ext>
            </a:extLst>
          </p:cNvPr>
          <p:cNvSpPr>
            <a:spLocks noGrp="1"/>
          </p:cNvSpPr>
          <p:nvPr>
            <p:ph type="sldNum" sz="quarter" idx="12"/>
          </p:nvPr>
        </p:nvSpPr>
        <p:spPr/>
        <p:txBody>
          <a:bodyPr/>
          <a:lstStyle>
            <a:lvl1pPr>
              <a:defRPr/>
            </a:lvl1pPr>
          </a:lstStyle>
          <a:p>
            <a:pPr>
              <a:defRPr/>
            </a:pPr>
            <a:fld id="{3246826A-ACAC-4724-AC97-3FC34C959556}" type="slidenum">
              <a:rPr lang="en-US" altLang="en-US"/>
              <a:pPr>
                <a:defRPr/>
              </a:pPr>
              <a:t>‹#›</a:t>
            </a:fld>
            <a:endParaRPr lang="en-US" altLang="en-US"/>
          </a:p>
        </p:txBody>
      </p:sp>
    </p:spTree>
    <p:extLst>
      <p:ext uri="{BB962C8B-B14F-4D97-AF65-F5344CB8AC3E}">
        <p14:creationId xmlns:p14="http://schemas.microsoft.com/office/powerpoint/2010/main" val="269005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4">
            <a:extLst>
              <a:ext uri="{FF2B5EF4-FFF2-40B4-BE49-F238E27FC236}">
                <a16:creationId xmlns:a16="http://schemas.microsoft.com/office/drawing/2014/main" id="{F2E9799A-DD03-41AF-AD07-50E2D42BBA2C}"/>
              </a:ext>
            </a:extLst>
          </p:cNvPr>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3" name="Group 15">
            <a:extLst>
              <a:ext uri="{FF2B5EF4-FFF2-40B4-BE49-F238E27FC236}">
                <a16:creationId xmlns:a16="http://schemas.microsoft.com/office/drawing/2014/main" id="{E9852850-E3C1-41BC-B9CA-F2B15C0389E6}"/>
              </a:ext>
            </a:extLst>
          </p:cNvPr>
          <p:cNvGrpSpPr>
            <a:grpSpLocks noChangeAspect="1"/>
          </p:cNvGrpSpPr>
          <p:nvPr/>
        </p:nvGrpSpPr>
        <p:grpSpPr bwMode="auto">
          <a:xfrm>
            <a:off x="211138" y="714375"/>
            <a:ext cx="8723312" cy="1330325"/>
            <a:chOff x="-3905251" y="4294188"/>
            <a:chExt cx="13027839" cy="1892300"/>
          </a:xfrm>
        </p:grpSpPr>
        <p:sp>
          <p:nvSpPr>
            <p:cNvPr id="4" name="Freeform 14">
              <a:extLst>
                <a:ext uri="{FF2B5EF4-FFF2-40B4-BE49-F238E27FC236}">
                  <a16:creationId xmlns:a16="http://schemas.microsoft.com/office/drawing/2014/main" id="{55CD88AF-337D-4F00-A6AB-A6079D428B15}"/>
                </a:ext>
              </a:extLst>
            </p:cNvPr>
            <p:cNvSpPr>
              <a:spLocks/>
            </p:cNvSpPr>
            <p:nvPr/>
          </p:nvSpPr>
          <p:spPr bwMode="hidden">
            <a:xfrm>
              <a:off x="4810006" y="4499677"/>
              <a:ext cx="4295986" cy="1016152"/>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a:extLst>
                <a:ext uri="{FF2B5EF4-FFF2-40B4-BE49-F238E27FC236}">
                  <a16:creationId xmlns:a16="http://schemas.microsoft.com/office/drawing/2014/main" id="{B1ADEABC-6BAF-4BBB-A533-560FF1502AA6}"/>
                </a:ext>
              </a:extLst>
            </p:cNvPr>
            <p:cNvSpPr>
              <a:spLocks/>
            </p:cNvSpPr>
            <p:nvPr/>
          </p:nvSpPr>
          <p:spPr bwMode="hidden">
            <a:xfrm>
              <a:off x="-308667" y="4319028"/>
              <a:ext cx="8279020" cy="1208091"/>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22">
              <a:extLst>
                <a:ext uri="{FF2B5EF4-FFF2-40B4-BE49-F238E27FC236}">
                  <a16:creationId xmlns:a16="http://schemas.microsoft.com/office/drawing/2014/main" id="{5AF0D4C8-8D2F-44CC-A2F0-BA203D1098E0}"/>
                </a:ext>
              </a:extLst>
            </p:cNvPr>
            <p:cNvSpPr>
              <a:spLocks/>
            </p:cNvSpPr>
            <p:nvPr/>
          </p:nvSpPr>
          <p:spPr bwMode="hidden">
            <a:xfrm>
              <a:off x="4286" y="4334834"/>
              <a:ext cx="8165219" cy="110196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 name="Freeform 26">
              <a:extLst>
                <a:ext uri="{FF2B5EF4-FFF2-40B4-BE49-F238E27FC236}">
                  <a16:creationId xmlns:a16="http://schemas.microsoft.com/office/drawing/2014/main" id="{23E74256-C449-4E2A-965C-12E683155057}"/>
                </a:ext>
              </a:extLst>
            </p:cNvPr>
            <p:cNvSpPr>
              <a:spLocks/>
            </p:cNvSpPr>
            <p:nvPr/>
          </p:nvSpPr>
          <p:spPr bwMode="hidden">
            <a:xfrm>
              <a:off x="4155651" y="4316769"/>
              <a:ext cx="4940859" cy="925827"/>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8" name="Freeform 25">
              <a:extLst>
                <a:ext uri="{FF2B5EF4-FFF2-40B4-BE49-F238E27FC236}">
                  <a16:creationId xmlns:a16="http://schemas.microsoft.com/office/drawing/2014/main" id="{1859B42A-368C-4341-A358-474B4D74D5E8}"/>
                </a:ext>
              </a:extLst>
            </p:cNvPr>
            <p:cNvSpPr>
              <a:spLocks/>
            </p:cNvSpPr>
            <p:nvPr/>
          </p:nvSpPr>
          <p:spPr bwMode="hidden">
            <a:xfrm>
              <a:off x="-3905251" y="4294188"/>
              <a:ext cx="13027839"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9" name="Date Placeholder 1">
            <a:extLst>
              <a:ext uri="{FF2B5EF4-FFF2-40B4-BE49-F238E27FC236}">
                <a16:creationId xmlns:a16="http://schemas.microsoft.com/office/drawing/2014/main" id="{6452AAE3-8C5F-4E4B-9CDC-D4CEA7FA8CA2}"/>
              </a:ext>
            </a:extLst>
          </p:cNvPr>
          <p:cNvSpPr>
            <a:spLocks noGrp="1"/>
          </p:cNvSpPr>
          <p:nvPr>
            <p:ph type="dt" sz="half" idx="10"/>
          </p:nvPr>
        </p:nvSpPr>
        <p:spPr/>
        <p:txBody>
          <a:bodyPr/>
          <a:lstStyle>
            <a:lvl1pPr>
              <a:defRPr/>
            </a:lvl1pPr>
          </a:lstStyle>
          <a:p>
            <a:pPr>
              <a:defRPr/>
            </a:pPr>
            <a:endParaRPr lang="en-US"/>
          </a:p>
        </p:txBody>
      </p:sp>
      <p:sp>
        <p:nvSpPr>
          <p:cNvPr id="10" name="Footer Placeholder 2">
            <a:extLst>
              <a:ext uri="{FF2B5EF4-FFF2-40B4-BE49-F238E27FC236}">
                <a16:creationId xmlns:a16="http://schemas.microsoft.com/office/drawing/2014/main" id="{9F0E832B-ABC2-47A6-B044-E63CEE50DAFB}"/>
              </a:ext>
            </a:extLst>
          </p:cNvPr>
          <p:cNvSpPr>
            <a:spLocks noGrp="1"/>
          </p:cNvSpPr>
          <p:nvPr>
            <p:ph type="ftr" sz="quarter" idx="11"/>
          </p:nvPr>
        </p:nvSpPr>
        <p:spPr/>
        <p:txBody>
          <a:bodyPr/>
          <a:lstStyle>
            <a:lvl1pPr>
              <a:defRPr/>
            </a:lvl1pPr>
          </a:lstStyle>
          <a:p>
            <a:pPr>
              <a:defRPr/>
            </a:pPr>
            <a:endParaRPr lang="en-US"/>
          </a:p>
        </p:txBody>
      </p:sp>
      <p:sp>
        <p:nvSpPr>
          <p:cNvPr id="11" name="Slide Number Placeholder 3">
            <a:extLst>
              <a:ext uri="{FF2B5EF4-FFF2-40B4-BE49-F238E27FC236}">
                <a16:creationId xmlns:a16="http://schemas.microsoft.com/office/drawing/2014/main" id="{EC516775-AE49-470B-B0EC-B52BDCB74909}"/>
              </a:ext>
            </a:extLst>
          </p:cNvPr>
          <p:cNvSpPr>
            <a:spLocks noGrp="1"/>
          </p:cNvSpPr>
          <p:nvPr>
            <p:ph type="sldNum" sz="quarter" idx="12"/>
          </p:nvPr>
        </p:nvSpPr>
        <p:spPr/>
        <p:txBody>
          <a:bodyPr/>
          <a:lstStyle>
            <a:lvl1pPr>
              <a:defRPr smtClean="0"/>
            </a:lvl1pPr>
          </a:lstStyle>
          <a:p>
            <a:pPr>
              <a:defRPr/>
            </a:pPr>
            <a:fld id="{5D0A80F0-320C-4A7E-8AD2-A1FF5E6C4260}" type="slidenum">
              <a:rPr lang="en-US" altLang="en-US"/>
              <a:pPr>
                <a:defRPr/>
              </a:pPr>
              <a:t>‹#›</a:t>
            </a:fld>
            <a:endParaRPr lang="en-US" altLang="en-US"/>
          </a:p>
        </p:txBody>
      </p:sp>
    </p:spTree>
    <p:extLst>
      <p:ext uri="{BB962C8B-B14F-4D97-AF65-F5344CB8AC3E}">
        <p14:creationId xmlns:p14="http://schemas.microsoft.com/office/powerpoint/2010/main" val="786532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ounded Rectangle 14">
            <a:extLst>
              <a:ext uri="{FF2B5EF4-FFF2-40B4-BE49-F238E27FC236}">
                <a16:creationId xmlns:a16="http://schemas.microsoft.com/office/drawing/2014/main" id="{E3570E7C-B8B4-46B2-AAE7-65A0ABA6A443}"/>
              </a:ext>
            </a:extLst>
          </p:cNvPr>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6" name="Group 23">
            <a:extLst>
              <a:ext uri="{FF2B5EF4-FFF2-40B4-BE49-F238E27FC236}">
                <a16:creationId xmlns:a16="http://schemas.microsoft.com/office/drawing/2014/main" id="{41BC8D25-5864-49AF-AEAD-255CF1F93687}"/>
              </a:ext>
            </a:extLst>
          </p:cNvPr>
          <p:cNvGrpSpPr>
            <a:grpSpLocks noChangeAspect="1"/>
          </p:cNvGrpSpPr>
          <p:nvPr/>
        </p:nvGrpSpPr>
        <p:grpSpPr bwMode="auto">
          <a:xfrm>
            <a:off x="211138" y="714375"/>
            <a:ext cx="8723312" cy="1331913"/>
            <a:chOff x="-3905250" y="4294188"/>
            <a:chExt cx="13011150" cy="1892300"/>
          </a:xfrm>
        </p:grpSpPr>
        <p:sp>
          <p:nvSpPr>
            <p:cNvPr id="7" name="Freeform 14">
              <a:extLst>
                <a:ext uri="{FF2B5EF4-FFF2-40B4-BE49-F238E27FC236}">
                  <a16:creationId xmlns:a16="http://schemas.microsoft.com/office/drawing/2014/main" id="{4727B9FE-D631-4E12-A034-1A79599B5934}"/>
                </a:ext>
              </a:extLst>
            </p:cNvPr>
            <p:cNvSpPr>
              <a:spLocks/>
            </p:cNvSpPr>
            <p:nvPr/>
          </p:nvSpPr>
          <p:spPr bwMode="hidden">
            <a:xfrm>
              <a:off x="4810681" y="4501687"/>
              <a:ext cx="4295219" cy="101494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a:extLst>
                <a:ext uri="{FF2B5EF4-FFF2-40B4-BE49-F238E27FC236}">
                  <a16:creationId xmlns:a16="http://schemas.microsoft.com/office/drawing/2014/main" id="{F25286F7-74C0-497C-ADAC-2EA3BFA4E433}"/>
                </a:ext>
              </a:extLst>
            </p:cNvPr>
            <p:cNvSpPr>
              <a:spLocks/>
            </p:cNvSpPr>
            <p:nvPr/>
          </p:nvSpPr>
          <p:spPr bwMode="hidden">
            <a:xfrm>
              <a:off x="-308538" y="4318998"/>
              <a:ext cx="8280254" cy="1208906"/>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a:extLst>
                <a:ext uri="{FF2B5EF4-FFF2-40B4-BE49-F238E27FC236}">
                  <a16:creationId xmlns:a16="http://schemas.microsoft.com/office/drawing/2014/main" id="{569C5B0A-E86F-464F-99BE-B49322548AB5}"/>
                </a:ext>
              </a:extLst>
            </p:cNvPr>
            <p:cNvSpPr>
              <a:spLocks/>
            </p:cNvSpPr>
            <p:nvPr/>
          </p:nvSpPr>
          <p:spPr bwMode="hidden">
            <a:xfrm>
              <a:off x="4014" y="4334786"/>
              <a:ext cx="8164231" cy="1102902"/>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a:extLst>
                <a:ext uri="{FF2B5EF4-FFF2-40B4-BE49-F238E27FC236}">
                  <a16:creationId xmlns:a16="http://schemas.microsoft.com/office/drawing/2014/main" id="{1856B51B-4BC9-4336-B437-5CB73D46D380}"/>
                </a:ext>
              </a:extLst>
            </p:cNvPr>
            <p:cNvSpPr>
              <a:spLocks/>
            </p:cNvSpPr>
            <p:nvPr/>
          </p:nvSpPr>
          <p:spPr bwMode="hidden">
            <a:xfrm>
              <a:off x="4157164" y="4316742"/>
              <a:ext cx="4939265" cy="926979"/>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5">
              <a:extLst>
                <a:ext uri="{FF2B5EF4-FFF2-40B4-BE49-F238E27FC236}">
                  <a16:creationId xmlns:a16="http://schemas.microsoft.com/office/drawing/2014/main" id="{27A3FE90-D459-4CD9-8AB7-C662D3ECC375}"/>
                </a:ext>
              </a:extLst>
            </p:cNvPr>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4">
            <a:extLst>
              <a:ext uri="{FF2B5EF4-FFF2-40B4-BE49-F238E27FC236}">
                <a16:creationId xmlns:a16="http://schemas.microsoft.com/office/drawing/2014/main" id="{A32B4AED-08A9-4CB7-839D-EE2D7DC63561}"/>
              </a:ext>
            </a:extLst>
          </p:cNvPr>
          <p:cNvSpPr>
            <a:spLocks noGrp="1"/>
          </p:cNvSpPr>
          <p:nvPr>
            <p:ph type="dt" sz="half" idx="10"/>
          </p:nvPr>
        </p:nvSpPr>
        <p:spPr/>
        <p:txBody>
          <a:bodyPr/>
          <a:lstStyle>
            <a:lvl1pPr>
              <a:defRPr/>
            </a:lvl1pPr>
          </a:lstStyle>
          <a:p>
            <a:pPr>
              <a:defRPr/>
            </a:pPr>
            <a:endParaRPr lang="en-US"/>
          </a:p>
        </p:txBody>
      </p:sp>
      <p:sp>
        <p:nvSpPr>
          <p:cNvPr id="13" name="Footer Placeholder 5">
            <a:extLst>
              <a:ext uri="{FF2B5EF4-FFF2-40B4-BE49-F238E27FC236}">
                <a16:creationId xmlns:a16="http://schemas.microsoft.com/office/drawing/2014/main" id="{E4E2757B-4BFD-45B9-BEF6-EAA31E44F765}"/>
              </a:ext>
            </a:extLst>
          </p:cNvPr>
          <p:cNvSpPr>
            <a:spLocks noGrp="1"/>
          </p:cNvSpPr>
          <p:nvPr>
            <p:ph type="ftr" sz="quarter" idx="11"/>
          </p:nvPr>
        </p:nvSpPr>
        <p:spPr/>
        <p:txBody>
          <a:bodyPr/>
          <a:lstStyle>
            <a:lvl1pPr>
              <a:defRPr/>
            </a:lvl1pPr>
          </a:lstStyle>
          <a:p>
            <a:pPr>
              <a:defRPr/>
            </a:pPr>
            <a:endParaRPr lang="en-US"/>
          </a:p>
        </p:txBody>
      </p:sp>
      <p:sp>
        <p:nvSpPr>
          <p:cNvPr id="14" name="Slide Number Placeholder 6">
            <a:extLst>
              <a:ext uri="{FF2B5EF4-FFF2-40B4-BE49-F238E27FC236}">
                <a16:creationId xmlns:a16="http://schemas.microsoft.com/office/drawing/2014/main" id="{D16A96FA-BE50-43F5-85F5-B7C72129CCE6}"/>
              </a:ext>
            </a:extLst>
          </p:cNvPr>
          <p:cNvSpPr>
            <a:spLocks noGrp="1"/>
          </p:cNvSpPr>
          <p:nvPr>
            <p:ph type="sldNum" sz="quarter" idx="12"/>
          </p:nvPr>
        </p:nvSpPr>
        <p:spPr/>
        <p:txBody>
          <a:bodyPr/>
          <a:lstStyle>
            <a:lvl1pPr>
              <a:defRPr smtClean="0"/>
            </a:lvl1pPr>
          </a:lstStyle>
          <a:p>
            <a:pPr>
              <a:defRPr/>
            </a:pPr>
            <a:fld id="{304F29FC-D375-4F6A-8C79-ED43D7BC935B}" type="slidenum">
              <a:rPr lang="en-US" altLang="en-US"/>
              <a:pPr>
                <a:defRPr/>
              </a:pPr>
              <a:t>‹#›</a:t>
            </a:fld>
            <a:endParaRPr lang="en-US" altLang="en-US"/>
          </a:p>
        </p:txBody>
      </p:sp>
    </p:spTree>
    <p:extLst>
      <p:ext uri="{BB962C8B-B14F-4D97-AF65-F5344CB8AC3E}">
        <p14:creationId xmlns:p14="http://schemas.microsoft.com/office/powerpoint/2010/main" val="3346989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14">
            <a:extLst>
              <a:ext uri="{FF2B5EF4-FFF2-40B4-BE49-F238E27FC236}">
                <a16:creationId xmlns:a16="http://schemas.microsoft.com/office/drawing/2014/main" id="{655FF3C9-CAE7-418B-99A3-BEC4817EF341}"/>
              </a:ext>
            </a:extLst>
          </p:cNvPr>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6" name="Group 15">
            <a:extLst>
              <a:ext uri="{FF2B5EF4-FFF2-40B4-BE49-F238E27FC236}">
                <a16:creationId xmlns:a16="http://schemas.microsoft.com/office/drawing/2014/main" id="{86A53075-3106-4A79-83C2-D21BC4312008}"/>
              </a:ext>
            </a:extLst>
          </p:cNvPr>
          <p:cNvGrpSpPr>
            <a:grpSpLocks noChangeAspect="1"/>
          </p:cNvGrpSpPr>
          <p:nvPr/>
        </p:nvGrpSpPr>
        <p:grpSpPr bwMode="auto">
          <a:xfrm>
            <a:off x="211138" y="5354638"/>
            <a:ext cx="8723312" cy="1330325"/>
            <a:chOff x="-3905250" y="4294188"/>
            <a:chExt cx="13011150" cy="1892300"/>
          </a:xfrm>
        </p:grpSpPr>
        <p:sp>
          <p:nvSpPr>
            <p:cNvPr id="7" name="Freeform 14">
              <a:extLst>
                <a:ext uri="{FF2B5EF4-FFF2-40B4-BE49-F238E27FC236}">
                  <a16:creationId xmlns:a16="http://schemas.microsoft.com/office/drawing/2014/main" id="{670FBE65-8A2E-4A83-B184-A98606595494}"/>
                </a:ext>
              </a:extLst>
            </p:cNvPr>
            <p:cNvSpPr>
              <a:spLocks/>
            </p:cNvSpPr>
            <p:nvPr/>
          </p:nvSpPr>
          <p:spPr bwMode="hidden">
            <a:xfrm>
              <a:off x="4810681" y="4499676"/>
              <a:ext cx="4295219" cy="1016152"/>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a:extLst>
                <a:ext uri="{FF2B5EF4-FFF2-40B4-BE49-F238E27FC236}">
                  <a16:creationId xmlns:a16="http://schemas.microsoft.com/office/drawing/2014/main" id="{534B8934-8227-437F-A725-3A822CE62A0D}"/>
                </a:ext>
              </a:extLst>
            </p:cNvPr>
            <p:cNvSpPr>
              <a:spLocks/>
            </p:cNvSpPr>
            <p:nvPr/>
          </p:nvSpPr>
          <p:spPr bwMode="hidden">
            <a:xfrm>
              <a:off x="-308538" y="4319027"/>
              <a:ext cx="8280254" cy="1208092"/>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a:extLst>
                <a:ext uri="{FF2B5EF4-FFF2-40B4-BE49-F238E27FC236}">
                  <a16:creationId xmlns:a16="http://schemas.microsoft.com/office/drawing/2014/main" id="{322E4D8D-6791-4798-AA23-FE92426B86B6}"/>
                </a:ext>
              </a:extLst>
            </p:cNvPr>
            <p:cNvSpPr>
              <a:spLocks/>
            </p:cNvSpPr>
            <p:nvPr/>
          </p:nvSpPr>
          <p:spPr bwMode="hidden">
            <a:xfrm>
              <a:off x="4014" y="4334834"/>
              <a:ext cx="8164231" cy="110196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a:extLst>
                <a:ext uri="{FF2B5EF4-FFF2-40B4-BE49-F238E27FC236}">
                  <a16:creationId xmlns:a16="http://schemas.microsoft.com/office/drawing/2014/main" id="{16CE712F-1A4B-4D2A-A2FE-9688798B5F79}"/>
                </a:ext>
              </a:extLst>
            </p:cNvPr>
            <p:cNvSpPr>
              <a:spLocks/>
            </p:cNvSpPr>
            <p:nvPr/>
          </p:nvSpPr>
          <p:spPr bwMode="hidden">
            <a:xfrm>
              <a:off x="4157164" y="4316769"/>
              <a:ext cx="4939265" cy="925827"/>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0">
              <a:extLst>
                <a:ext uri="{FF2B5EF4-FFF2-40B4-BE49-F238E27FC236}">
                  <a16:creationId xmlns:a16="http://schemas.microsoft.com/office/drawing/2014/main" id="{F6171935-1F82-4DEB-846B-2F9778823506}"/>
                </a:ext>
              </a:extLst>
            </p:cNvPr>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12" name="Date Placeholder 4">
            <a:extLst>
              <a:ext uri="{FF2B5EF4-FFF2-40B4-BE49-F238E27FC236}">
                <a16:creationId xmlns:a16="http://schemas.microsoft.com/office/drawing/2014/main" id="{C05E5DBD-3CE8-4E18-9C27-9361FEB76A03}"/>
              </a:ext>
            </a:extLst>
          </p:cNvPr>
          <p:cNvSpPr>
            <a:spLocks noGrp="1"/>
          </p:cNvSpPr>
          <p:nvPr>
            <p:ph type="dt" sz="half" idx="10"/>
          </p:nvPr>
        </p:nvSpPr>
        <p:spPr/>
        <p:txBody>
          <a:bodyPr/>
          <a:lstStyle>
            <a:lvl1pPr>
              <a:defRPr/>
            </a:lvl1pPr>
          </a:lstStyle>
          <a:p>
            <a:pPr>
              <a:defRPr/>
            </a:pPr>
            <a:endParaRPr lang="en-US"/>
          </a:p>
        </p:txBody>
      </p:sp>
      <p:sp>
        <p:nvSpPr>
          <p:cNvPr id="13" name="Footer Placeholder 5">
            <a:extLst>
              <a:ext uri="{FF2B5EF4-FFF2-40B4-BE49-F238E27FC236}">
                <a16:creationId xmlns:a16="http://schemas.microsoft.com/office/drawing/2014/main" id="{EC7FCC2B-1561-4F5D-BA93-FF7F16818729}"/>
              </a:ext>
            </a:extLst>
          </p:cNvPr>
          <p:cNvSpPr>
            <a:spLocks noGrp="1"/>
          </p:cNvSpPr>
          <p:nvPr>
            <p:ph type="ftr" sz="quarter" idx="11"/>
          </p:nvPr>
        </p:nvSpPr>
        <p:spPr/>
        <p:txBody>
          <a:bodyPr/>
          <a:lstStyle>
            <a:lvl1pPr>
              <a:defRPr/>
            </a:lvl1pPr>
          </a:lstStyle>
          <a:p>
            <a:pPr>
              <a:defRPr/>
            </a:pPr>
            <a:endParaRPr lang="en-US"/>
          </a:p>
        </p:txBody>
      </p:sp>
      <p:sp>
        <p:nvSpPr>
          <p:cNvPr id="14" name="Slide Number Placeholder 6">
            <a:extLst>
              <a:ext uri="{FF2B5EF4-FFF2-40B4-BE49-F238E27FC236}">
                <a16:creationId xmlns:a16="http://schemas.microsoft.com/office/drawing/2014/main" id="{D1D08536-BFE0-422A-B043-83E08CF7F38E}"/>
              </a:ext>
            </a:extLst>
          </p:cNvPr>
          <p:cNvSpPr>
            <a:spLocks noGrp="1"/>
          </p:cNvSpPr>
          <p:nvPr>
            <p:ph type="sldNum" sz="quarter" idx="12"/>
          </p:nvPr>
        </p:nvSpPr>
        <p:spPr/>
        <p:txBody>
          <a:bodyPr/>
          <a:lstStyle>
            <a:lvl1pPr>
              <a:defRPr smtClean="0"/>
            </a:lvl1pPr>
          </a:lstStyle>
          <a:p>
            <a:pPr>
              <a:defRPr/>
            </a:pPr>
            <a:fld id="{5394C9FA-6DF9-4355-BC8E-635F298B8CCE}" type="slidenum">
              <a:rPr lang="en-US" altLang="en-US"/>
              <a:pPr>
                <a:defRPr/>
              </a:pPr>
              <a:t>‹#›</a:t>
            </a:fld>
            <a:endParaRPr lang="en-US" altLang="en-US"/>
          </a:p>
        </p:txBody>
      </p:sp>
    </p:spTree>
    <p:extLst>
      <p:ext uri="{BB962C8B-B14F-4D97-AF65-F5344CB8AC3E}">
        <p14:creationId xmlns:p14="http://schemas.microsoft.com/office/powerpoint/2010/main" val="2233698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D4B4AF-D638-4752-A5AB-7FBC7190BAFC}"/>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331D9152-2E41-4010-BE62-8A3695D22D8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5AA1D0F-C056-410C-89D8-72267E1B5A76}"/>
              </a:ext>
            </a:extLst>
          </p:cNvPr>
          <p:cNvSpPr>
            <a:spLocks noGrp="1"/>
          </p:cNvSpPr>
          <p:nvPr>
            <p:ph type="sldNum" sz="quarter" idx="12"/>
          </p:nvPr>
        </p:nvSpPr>
        <p:spPr/>
        <p:txBody>
          <a:bodyPr/>
          <a:lstStyle>
            <a:lvl1pPr>
              <a:defRPr/>
            </a:lvl1pPr>
          </a:lstStyle>
          <a:p>
            <a:pPr>
              <a:defRPr/>
            </a:pPr>
            <a:fld id="{080E768D-71C3-417E-A6FF-781D1F97C6F9}" type="slidenum">
              <a:rPr lang="en-US" altLang="en-US"/>
              <a:pPr>
                <a:defRPr/>
              </a:pPr>
              <a:t>‹#›</a:t>
            </a:fld>
            <a:endParaRPr lang="en-US" altLang="en-US"/>
          </a:p>
        </p:txBody>
      </p:sp>
    </p:spTree>
    <p:extLst>
      <p:ext uri="{BB962C8B-B14F-4D97-AF65-F5344CB8AC3E}">
        <p14:creationId xmlns:p14="http://schemas.microsoft.com/office/powerpoint/2010/main" val="2830678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ounded Rectangle 14">
            <a:extLst>
              <a:ext uri="{FF2B5EF4-FFF2-40B4-BE49-F238E27FC236}">
                <a16:creationId xmlns:a16="http://schemas.microsoft.com/office/drawing/2014/main" id="{C4D5CC4C-4167-4F13-9DEA-879374CEAD9E}"/>
              </a:ext>
            </a:extLst>
          </p:cNvPr>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5" name="Group 15">
            <a:extLst>
              <a:ext uri="{FF2B5EF4-FFF2-40B4-BE49-F238E27FC236}">
                <a16:creationId xmlns:a16="http://schemas.microsoft.com/office/drawing/2014/main" id="{B9A651BD-F3D3-4F7E-94B7-72EC01BCF5D1}"/>
              </a:ext>
            </a:extLst>
          </p:cNvPr>
          <p:cNvGrpSpPr>
            <a:grpSpLocks noChangeAspect="1"/>
          </p:cNvGrpSpPr>
          <p:nvPr/>
        </p:nvGrpSpPr>
        <p:grpSpPr bwMode="auto">
          <a:xfrm>
            <a:off x="211138" y="714375"/>
            <a:ext cx="8723312" cy="1331913"/>
            <a:chOff x="-3905250" y="4294188"/>
            <a:chExt cx="13011150" cy="1892300"/>
          </a:xfrm>
        </p:grpSpPr>
        <p:sp>
          <p:nvSpPr>
            <p:cNvPr id="6" name="Freeform 14">
              <a:extLst>
                <a:ext uri="{FF2B5EF4-FFF2-40B4-BE49-F238E27FC236}">
                  <a16:creationId xmlns:a16="http://schemas.microsoft.com/office/drawing/2014/main" id="{11F77885-9B34-4FEA-AAB0-CB7FA0706B94}"/>
                </a:ext>
              </a:extLst>
            </p:cNvPr>
            <p:cNvSpPr>
              <a:spLocks/>
            </p:cNvSpPr>
            <p:nvPr/>
          </p:nvSpPr>
          <p:spPr bwMode="hidden">
            <a:xfrm>
              <a:off x="4810681" y="4501687"/>
              <a:ext cx="4295219" cy="101494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a:extLst>
                <a:ext uri="{FF2B5EF4-FFF2-40B4-BE49-F238E27FC236}">
                  <a16:creationId xmlns:a16="http://schemas.microsoft.com/office/drawing/2014/main" id="{6A79EF5A-0EBC-42B0-B538-79E60FFB4298}"/>
                </a:ext>
              </a:extLst>
            </p:cNvPr>
            <p:cNvSpPr>
              <a:spLocks/>
            </p:cNvSpPr>
            <p:nvPr/>
          </p:nvSpPr>
          <p:spPr bwMode="hidden">
            <a:xfrm>
              <a:off x="-308538" y="4318998"/>
              <a:ext cx="8280254" cy="1208906"/>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a:extLst>
                <a:ext uri="{FF2B5EF4-FFF2-40B4-BE49-F238E27FC236}">
                  <a16:creationId xmlns:a16="http://schemas.microsoft.com/office/drawing/2014/main" id="{45A2C64D-7F6F-4D69-879F-4B19EC000186}"/>
                </a:ext>
              </a:extLst>
            </p:cNvPr>
            <p:cNvSpPr>
              <a:spLocks/>
            </p:cNvSpPr>
            <p:nvPr/>
          </p:nvSpPr>
          <p:spPr bwMode="hidden">
            <a:xfrm>
              <a:off x="4014" y="4334786"/>
              <a:ext cx="8164231" cy="1102902"/>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a:extLst>
                <a:ext uri="{FF2B5EF4-FFF2-40B4-BE49-F238E27FC236}">
                  <a16:creationId xmlns:a16="http://schemas.microsoft.com/office/drawing/2014/main" id="{F5AA3AF1-8A99-4AA4-B6B3-59F04B0F96F1}"/>
                </a:ext>
              </a:extLst>
            </p:cNvPr>
            <p:cNvSpPr>
              <a:spLocks/>
            </p:cNvSpPr>
            <p:nvPr/>
          </p:nvSpPr>
          <p:spPr bwMode="hidden">
            <a:xfrm>
              <a:off x="4157164" y="4316742"/>
              <a:ext cx="4939265" cy="926979"/>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25">
              <a:extLst>
                <a:ext uri="{FF2B5EF4-FFF2-40B4-BE49-F238E27FC236}">
                  <a16:creationId xmlns:a16="http://schemas.microsoft.com/office/drawing/2014/main" id="{4D776F83-0A31-41CA-BA6B-07509B545FA9}"/>
                </a:ext>
              </a:extLst>
            </p:cNvPr>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Date Placeholder 3">
            <a:extLst>
              <a:ext uri="{FF2B5EF4-FFF2-40B4-BE49-F238E27FC236}">
                <a16:creationId xmlns:a16="http://schemas.microsoft.com/office/drawing/2014/main" id="{8BD5ADB7-8C80-4884-9AC1-FE5D03576715}"/>
              </a:ext>
            </a:extLst>
          </p:cNvPr>
          <p:cNvSpPr>
            <a:spLocks noGrp="1"/>
          </p:cNvSpPr>
          <p:nvPr>
            <p:ph type="dt" sz="half" idx="10"/>
          </p:nvPr>
        </p:nvSpPr>
        <p:spPr/>
        <p:txBody>
          <a:bodyPr/>
          <a:lstStyle>
            <a:lvl1pPr>
              <a:defRPr/>
            </a:lvl1pPr>
          </a:lstStyle>
          <a:p>
            <a:pPr>
              <a:defRPr/>
            </a:pPr>
            <a:endParaRPr lang="en-US"/>
          </a:p>
        </p:txBody>
      </p:sp>
      <p:sp>
        <p:nvSpPr>
          <p:cNvPr id="12" name="Footer Placeholder 4">
            <a:extLst>
              <a:ext uri="{FF2B5EF4-FFF2-40B4-BE49-F238E27FC236}">
                <a16:creationId xmlns:a16="http://schemas.microsoft.com/office/drawing/2014/main" id="{E9176769-1BF3-4B97-8914-931ED8ADC2FF}"/>
              </a:ext>
            </a:extLst>
          </p:cNvPr>
          <p:cNvSpPr>
            <a:spLocks noGrp="1"/>
          </p:cNvSpPr>
          <p:nvPr>
            <p:ph type="ftr" sz="quarter" idx="11"/>
          </p:nvPr>
        </p:nvSpPr>
        <p:spPr/>
        <p:txBody>
          <a:bodyPr/>
          <a:lstStyle>
            <a:lvl1pPr>
              <a:defRPr/>
            </a:lvl1pPr>
          </a:lstStyle>
          <a:p>
            <a:pPr>
              <a:defRPr/>
            </a:pPr>
            <a:endParaRPr lang="en-US"/>
          </a:p>
        </p:txBody>
      </p:sp>
      <p:sp>
        <p:nvSpPr>
          <p:cNvPr id="13" name="Slide Number Placeholder 5">
            <a:extLst>
              <a:ext uri="{FF2B5EF4-FFF2-40B4-BE49-F238E27FC236}">
                <a16:creationId xmlns:a16="http://schemas.microsoft.com/office/drawing/2014/main" id="{2B04B2A7-9F16-4DDF-AE07-62840A3B7A2C}"/>
              </a:ext>
            </a:extLst>
          </p:cNvPr>
          <p:cNvSpPr>
            <a:spLocks noGrp="1"/>
          </p:cNvSpPr>
          <p:nvPr>
            <p:ph type="sldNum" sz="quarter" idx="12"/>
          </p:nvPr>
        </p:nvSpPr>
        <p:spPr/>
        <p:txBody>
          <a:bodyPr/>
          <a:lstStyle>
            <a:lvl1pPr>
              <a:defRPr smtClean="0"/>
            </a:lvl1pPr>
          </a:lstStyle>
          <a:p>
            <a:pPr>
              <a:defRPr/>
            </a:pPr>
            <a:fld id="{8F84F731-1DE4-4A5E-B830-54E55394788A}" type="slidenum">
              <a:rPr lang="en-US" altLang="en-US"/>
              <a:pPr>
                <a:defRPr/>
              </a:pPr>
              <a:t>‹#›</a:t>
            </a:fld>
            <a:endParaRPr lang="en-US" altLang="en-US"/>
          </a:p>
        </p:txBody>
      </p:sp>
    </p:spTree>
    <p:extLst>
      <p:ext uri="{BB962C8B-B14F-4D97-AF65-F5344CB8AC3E}">
        <p14:creationId xmlns:p14="http://schemas.microsoft.com/office/powerpoint/2010/main" val="3761289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ounded Rectangle 13">
            <a:extLst>
              <a:ext uri="{FF2B5EF4-FFF2-40B4-BE49-F238E27FC236}">
                <a16:creationId xmlns:a16="http://schemas.microsoft.com/office/drawing/2014/main" id="{BC1EE124-E15C-4D4F-8C93-99A8D1D840FD}"/>
              </a:ext>
            </a:extLst>
          </p:cNvPr>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1027" name="Group 15">
            <a:extLst>
              <a:ext uri="{FF2B5EF4-FFF2-40B4-BE49-F238E27FC236}">
                <a16:creationId xmlns:a16="http://schemas.microsoft.com/office/drawing/2014/main" id="{E8991745-202D-405E-93A0-EC8AD50BA4E6}"/>
              </a:ext>
            </a:extLst>
          </p:cNvPr>
          <p:cNvGrpSpPr>
            <a:grpSpLocks noChangeAspect="1"/>
          </p:cNvGrpSpPr>
          <p:nvPr/>
        </p:nvGrpSpPr>
        <p:grpSpPr bwMode="auto">
          <a:xfrm>
            <a:off x="211138" y="1679575"/>
            <a:ext cx="8723312" cy="1330325"/>
            <a:chOff x="-3905251" y="4294188"/>
            <a:chExt cx="13027839" cy="1892300"/>
          </a:xfrm>
        </p:grpSpPr>
        <p:sp>
          <p:nvSpPr>
            <p:cNvPr id="1033" name="Freeform 14">
              <a:extLst>
                <a:ext uri="{FF2B5EF4-FFF2-40B4-BE49-F238E27FC236}">
                  <a16:creationId xmlns:a16="http://schemas.microsoft.com/office/drawing/2014/main" id="{3318AE66-EA74-4261-8D9B-2BC151C2F25A}"/>
                </a:ext>
              </a:extLst>
            </p:cNvPr>
            <p:cNvSpPr>
              <a:spLocks/>
            </p:cNvSpPr>
            <p:nvPr/>
          </p:nvSpPr>
          <p:spPr bwMode="hidden">
            <a:xfrm>
              <a:off x="4810006" y="4499677"/>
              <a:ext cx="4295986" cy="1016152"/>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4" name="Freeform 18">
              <a:extLst>
                <a:ext uri="{FF2B5EF4-FFF2-40B4-BE49-F238E27FC236}">
                  <a16:creationId xmlns:a16="http://schemas.microsoft.com/office/drawing/2014/main" id="{8A756813-093D-44A8-828A-0A6451077433}"/>
                </a:ext>
              </a:extLst>
            </p:cNvPr>
            <p:cNvSpPr>
              <a:spLocks/>
            </p:cNvSpPr>
            <p:nvPr/>
          </p:nvSpPr>
          <p:spPr bwMode="hidden">
            <a:xfrm>
              <a:off x="-308667" y="4319028"/>
              <a:ext cx="8279020" cy="1208091"/>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5" name="Freeform 22">
              <a:extLst>
                <a:ext uri="{FF2B5EF4-FFF2-40B4-BE49-F238E27FC236}">
                  <a16:creationId xmlns:a16="http://schemas.microsoft.com/office/drawing/2014/main" id="{BB557CD7-4C60-42A1-9809-D10647F3B254}"/>
                </a:ext>
              </a:extLst>
            </p:cNvPr>
            <p:cNvSpPr>
              <a:spLocks/>
            </p:cNvSpPr>
            <p:nvPr/>
          </p:nvSpPr>
          <p:spPr bwMode="hidden">
            <a:xfrm>
              <a:off x="4286" y="4334834"/>
              <a:ext cx="8165219" cy="110196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36" name="Freeform 26">
              <a:extLst>
                <a:ext uri="{FF2B5EF4-FFF2-40B4-BE49-F238E27FC236}">
                  <a16:creationId xmlns:a16="http://schemas.microsoft.com/office/drawing/2014/main" id="{25F94B98-AD11-4340-AC8F-BEB01B4747F0}"/>
                </a:ext>
              </a:extLst>
            </p:cNvPr>
            <p:cNvSpPr>
              <a:spLocks/>
            </p:cNvSpPr>
            <p:nvPr/>
          </p:nvSpPr>
          <p:spPr bwMode="hidden">
            <a:xfrm>
              <a:off x="4155651" y="4316769"/>
              <a:ext cx="4940859" cy="925827"/>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37" name="Freeform 10">
              <a:extLst>
                <a:ext uri="{FF2B5EF4-FFF2-40B4-BE49-F238E27FC236}">
                  <a16:creationId xmlns:a16="http://schemas.microsoft.com/office/drawing/2014/main" id="{D5C7625D-8786-4B16-8DDC-70410CDE9939}"/>
                </a:ext>
              </a:extLst>
            </p:cNvPr>
            <p:cNvSpPr>
              <a:spLocks/>
            </p:cNvSpPr>
            <p:nvPr/>
          </p:nvSpPr>
          <p:spPr bwMode="hidden">
            <a:xfrm>
              <a:off x="-3905251" y="4294188"/>
              <a:ext cx="13027839"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Placeholder 1">
            <a:extLst>
              <a:ext uri="{FF2B5EF4-FFF2-40B4-BE49-F238E27FC236}">
                <a16:creationId xmlns:a16="http://schemas.microsoft.com/office/drawing/2014/main" id="{15750CD4-FC00-48A9-87E2-0E7EB5B32D2B}"/>
              </a:ext>
            </a:extLst>
          </p:cNvPr>
          <p:cNvSpPr>
            <a:spLocks noGrp="1"/>
          </p:cNvSpPr>
          <p:nvPr>
            <p:ph type="title"/>
          </p:nvPr>
        </p:nvSpPr>
        <p:spPr bwMode="auto">
          <a:xfrm>
            <a:off x="457200" y="338138"/>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 name="Date Placeholder 3">
            <a:extLst>
              <a:ext uri="{FF2B5EF4-FFF2-40B4-BE49-F238E27FC236}">
                <a16:creationId xmlns:a16="http://schemas.microsoft.com/office/drawing/2014/main" id="{AAA166D2-AD6F-4A40-BABE-E84CD1529537}"/>
              </a:ext>
            </a:extLst>
          </p:cNvPr>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a:defRPr sz="1000">
                <a:solidFill>
                  <a:schemeClr val="tx2"/>
                </a:solidFill>
              </a:defRPr>
            </a:lvl1pPr>
          </a:lstStyle>
          <a:p>
            <a:pPr>
              <a:defRPr/>
            </a:pPr>
            <a:endParaRPr lang="en-US"/>
          </a:p>
        </p:txBody>
      </p:sp>
      <p:sp>
        <p:nvSpPr>
          <p:cNvPr id="5" name="Footer Placeholder 4">
            <a:extLst>
              <a:ext uri="{FF2B5EF4-FFF2-40B4-BE49-F238E27FC236}">
                <a16:creationId xmlns:a16="http://schemas.microsoft.com/office/drawing/2014/main" id="{04DBDD6C-4C04-4CB9-B2B7-EBD1D2574257}"/>
              </a:ext>
            </a:extLst>
          </p:cNvPr>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a:defRPr sz="1000">
                <a:solidFill>
                  <a:schemeClr val="tx2"/>
                </a:solidFill>
              </a:defRPr>
            </a:lvl1pPr>
          </a:lstStyle>
          <a:p>
            <a:pPr>
              <a:defRPr/>
            </a:pPr>
            <a:endParaRPr lang="en-US"/>
          </a:p>
        </p:txBody>
      </p:sp>
      <p:sp>
        <p:nvSpPr>
          <p:cNvPr id="6" name="Slide Number Placeholder 5">
            <a:extLst>
              <a:ext uri="{FF2B5EF4-FFF2-40B4-BE49-F238E27FC236}">
                <a16:creationId xmlns:a16="http://schemas.microsoft.com/office/drawing/2014/main" id="{9A8736C9-A218-4E20-8A7E-0EE3F1F811D8}"/>
              </a:ext>
            </a:extLst>
          </p:cNvPr>
          <p:cNvSpPr>
            <a:spLocks noGrp="1"/>
          </p:cNvSpPr>
          <p:nvPr>
            <p:ph type="sldNum" sz="quarter" idx="4"/>
          </p:nvPr>
        </p:nvSpPr>
        <p:spPr>
          <a:xfrm>
            <a:off x="3990975" y="6249988"/>
            <a:ext cx="1162050" cy="365125"/>
          </a:xfrm>
          <a:prstGeom prst="rect">
            <a:avLst/>
          </a:prstGeom>
        </p:spPr>
        <p:txBody>
          <a:bodyPr vert="horz" wrap="square" lIns="91440" tIns="45720" rIns="91440" bIns="45720" numCol="1" anchor="ctr" anchorCtr="0" compatLnSpc="1">
            <a:prstTxWarp prst="textNoShape">
              <a:avLst/>
            </a:prstTxWarp>
          </a:bodyPr>
          <a:lstStyle>
            <a:lvl1pPr algn="ctr">
              <a:defRPr sz="1000" smtClean="0">
                <a:solidFill>
                  <a:schemeClr val="tx2"/>
                </a:solidFill>
              </a:defRPr>
            </a:lvl1pPr>
          </a:lstStyle>
          <a:p>
            <a:pPr>
              <a:defRPr/>
            </a:pPr>
            <a:fld id="{2934332D-97A8-4956-B349-179504549DA2}" type="slidenum">
              <a:rPr lang="en-US" altLang="en-US"/>
              <a:pPr>
                <a:defRPr/>
              </a:pPr>
              <a:t>‹#›</a:t>
            </a:fld>
            <a:endParaRPr lang="en-US" altLang="en-US"/>
          </a:p>
        </p:txBody>
      </p:sp>
      <p:sp>
        <p:nvSpPr>
          <p:cNvPr id="3" name="Text Placeholder 2">
            <a:extLst>
              <a:ext uri="{FF2B5EF4-FFF2-40B4-BE49-F238E27FC236}">
                <a16:creationId xmlns:a16="http://schemas.microsoft.com/office/drawing/2014/main" id="{A3BCD433-F253-418C-850E-A5B75DAF86AE}"/>
              </a:ext>
            </a:extLst>
          </p:cNvPr>
          <p:cNvSpPr>
            <a:spLocks noGrp="1"/>
          </p:cNvSpPr>
          <p:nvPr>
            <p:ph type="body" idx="1"/>
          </p:nvPr>
        </p:nvSpPr>
        <p:spPr bwMode="auto">
          <a:xfrm>
            <a:off x="871538" y="2674938"/>
            <a:ext cx="740886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4351" r:id="rId1"/>
    <p:sldLayoutId id="2147484346" r:id="rId2"/>
    <p:sldLayoutId id="2147484352" r:id="rId3"/>
    <p:sldLayoutId id="2147484347" r:id="rId4"/>
    <p:sldLayoutId id="2147484348" r:id="rId5"/>
    <p:sldLayoutId id="2147484349" r:id="rId6"/>
    <p:sldLayoutId id="2147484353" r:id="rId7"/>
    <p:sldLayoutId id="2147484354" r:id="rId8"/>
    <p:sldLayoutId id="2147484355" r:id="rId9"/>
    <p:sldLayoutId id="2147484350" r:id="rId10"/>
    <p:sldLayoutId id="2147484356"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600">
                                          <p:stCondLst>
                                            <p:cond delay="0"/>
                                          </p:stCondLst>
                                        </p:cTn>
                                        <p:tgtEl>
                                          <p:spTgt spid="2"/>
                                        </p:tgtEl>
                                      </p:cBhvr>
                                    </p:animEffect>
                                  </p:childTnLst>
                                </p:cTn>
                              </p:par>
                            </p:childTnLst>
                          </p:cTn>
                        </p:par>
                        <p:par>
                          <p:cTn id="8" fill="hold" nodeType="after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1" dur="500"/>
                                        <p:tgtEl>
                                          <p:spTgt spid="3">
                                            <p:txEl>
                                              <p:pRg st="0" end="0"/>
                                            </p:txEl>
                                          </p:spTgt>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4" dur="500"/>
                                        <p:tgtEl>
                                          <p:spTgt spid="3">
                                            <p:txEl>
                                              <p:pRg st="1" end="1"/>
                                            </p:txEl>
                                          </p:spTgt>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0" dur="500"/>
                                        <p:tgtEl>
                                          <p:spTgt spid="3">
                                            <p:txEl>
                                              <p:pRg st="3" end="3"/>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4" presetClass="entr" presetSubtype="1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 lvl="2">
            <p:tnLst>
              <p:par>
                <p:cTn presetID="14"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 lvl="3">
            <p:tnLst>
              <p:par>
                <p:cTn presetID="14"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 lvl="4">
            <p:tnLst>
              <p:par>
                <p:cTn presetID="14"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 lvl="5">
            <p:tnLst>
              <p:par>
                <p:cTn presetID="14"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rgbClr val="FFFFFF"/>
          </a:solidFill>
          <a:latin typeface="+mj-lt"/>
          <a:ea typeface="+mj-ea"/>
          <a:cs typeface="+mj-cs"/>
        </a:defRPr>
      </a:lvl1pPr>
      <a:lvl2pPr algn="ctr" rtl="0" eaLnBrk="0" fontAlgn="base" hangingPunct="0">
        <a:spcBef>
          <a:spcPct val="0"/>
        </a:spcBef>
        <a:spcAft>
          <a:spcPct val="0"/>
        </a:spcAft>
        <a:defRPr sz="4400">
          <a:solidFill>
            <a:srgbClr val="FFFFFF"/>
          </a:solidFill>
          <a:latin typeface="Candara" pitchFamily="34" charset="0"/>
        </a:defRPr>
      </a:lvl2pPr>
      <a:lvl3pPr algn="ctr" rtl="0" eaLnBrk="0" fontAlgn="base" hangingPunct="0">
        <a:spcBef>
          <a:spcPct val="0"/>
        </a:spcBef>
        <a:spcAft>
          <a:spcPct val="0"/>
        </a:spcAft>
        <a:defRPr sz="4400">
          <a:solidFill>
            <a:srgbClr val="FFFFFF"/>
          </a:solidFill>
          <a:latin typeface="Candara" pitchFamily="34" charset="0"/>
        </a:defRPr>
      </a:lvl3pPr>
      <a:lvl4pPr algn="ctr" rtl="0" eaLnBrk="0" fontAlgn="base" hangingPunct="0">
        <a:spcBef>
          <a:spcPct val="0"/>
        </a:spcBef>
        <a:spcAft>
          <a:spcPct val="0"/>
        </a:spcAft>
        <a:defRPr sz="4400">
          <a:solidFill>
            <a:srgbClr val="FFFFFF"/>
          </a:solidFill>
          <a:latin typeface="Candara" pitchFamily="34" charset="0"/>
        </a:defRPr>
      </a:lvl4pPr>
      <a:lvl5pPr algn="ctr" rtl="0" eaLnBrk="0" fontAlgn="base" hangingPunct="0">
        <a:spcBef>
          <a:spcPct val="0"/>
        </a:spcBef>
        <a:spcAft>
          <a:spcPct val="0"/>
        </a:spcAft>
        <a:defRPr sz="4400">
          <a:solidFill>
            <a:srgbClr val="FFFFFF"/>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1"/>
        </a:buClr>
        <a:buSzPct val="100000"/>
        <a:buFont typeface="Symbol" panose="05050102010706020507" pitchFamily="18" charset="2"/>
        <a:buChar char=""/>
        <a:defRPr sz="2400" kern="1200">
          <a:solidFill>
            <a:schemeClr val="tx2"/>
          </a:solidFill>
          <a:latin typeface="+mn-lt"/>
          <a:ea typeface="+mn-ea"/>
          <a:cs typeface="+mn-cs"/>
        </a:defRPr>
      </a:lvl1pPr>
      <a:lvl2pPr marL="576263" indent="-273050" algn="l" rtl="0" eaLnBrk="0" fontAlgn="base" hangingPunct="0">
        <a:spcBef>
          <a:spcPct val="20000"/>
        </a:spcBef>
        <a:spcAft>
          <a:spcPct val="0"/>
        </a:spcAft>
        <a:buClr>
          <a:schemeClr val="accent1"/>
        </a:buClr>
        <a:buSzPct val="100000"/>
        <a:buFont typeface="Symbol" panose="05050102010706020507" pitchFamily="18" charset="2"/>
        <a:buChar char=""/>
        <a:defRPr sz="2200" kern="1200">
          <a:solidFill>
            <a:schemeClr val="tx2"/>
          </a:solidFill>
          <a:latin typeface="+mn-lt"/>
          <a:ea typeface="+mn-ea"/>
          <a:cs typeface="+mn-cs"/>
        </a:defRPr>
      </a:lvl2pPr>
      <a:lvl3pPr marL="855663" indent="-228600" algn="l" rtl="0" eaLnBrk="0" fontAlgn="base" hangingPunct="0">
        <a:spcBef>
          <a:spcPct val="20000"/>
        </a:spcBef>
        <a:spcAft>
          <a:spcPct val="0"/>
        </a:spcAft>
        <a:buClr>
          <a:schemeClr val="accent1"/>
        </a:buClr>
        <a:buSzPct val="100000"/>
        <a:buFont typeface="Symbol" panose="05050102010706020507" pitchFamily="18" charset="2"/>
        <a:buChar char=""/>
        <a:defRPr sz="2000" kern="1200">
          <a:solidFill>
            <a:schemeClr val="tx2"/>
          </a:solidFill>
          <a:latin typeface="+mn-lt"/>
          <a:ea typeface="+mn-ea"/>
          <a:cs typeface="+mn-cs"/>
        </a:defRPr>
      </a:lvl3pPr>
      <a:lvl4pPr marL="1143000" indent="-228600" algn="l" rtl="0" eaLnBrk="0" fontAlgn="base" hangingPunct="0">
        <a:spcBef>
          <a:spcPct val="20000"/>
        </a:spcBef>
        <a:spcAft>
          <a:spcPct val="0"/>
        </a:spcAft>
        <a:buClr>
          <a:schemeClr val="accent1"/>
        </a:buClr>
        <a:buSzPct val="100000"/>
        <a:buFont typeface="Symbol" panose="05050102010706020507" pitchFamily="18" charset="2"/>
        <a:buChar char=""/>
        <a:defRPr sz="2000" kern="1200">
          <a:solidFill>
            <a:schemeClr val="tx2"/>
          </a:solidFill>
          <a:latin typeface="+mn-lt"/>
          <a:ea typeface="+mn-ea"/>
          <a:cs typeface="+mn-cs"/>
        </a:defRPr>
      </a:lvl4pPr>
      <a:lvl5pPr marL="1462088" indent="-228600" algn="l" rtl="0" eaLnBrk="0" fontAlgn="base" hangingPunct="0">
        <a:spcBef>
          <a:spcPct val="20000"/>
        </a:spcBef>
        <a:spcAft>
          <a:spcPct val="0"/>
        </a:spcAft>
        <a:buClr>
          <a:schemeClr val="accent1"/>
        </a:buClr>
        <a:buSzPct val="100000"/>
        <a:buFont typeface="Symbol" panose="05050102010706020507"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parentzone.org.uk/parents" TargetMode="External"/><Relationship Id="rId2" Type="http://schemas.openxmlformats.org/officeDocument/2006/relationships/hyperlink" Target="https://www.internetmatters.org/"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a:extLst>
              <a:ext uri="{FF2B5EF4-FFF2-40B4-BE49-F238E27FC236}">
                <a16:creationId xmlns:a16="http://schemas.microsoft.com/office/drawing/2014/main" id="{054A22CC-9D7C-4C74-9B08-61A5B30C1933}"/>
              </a:ext>
            </a:extLst>
          </p:cNvPr>
          <p:cNvSpPr>
            <a:spLocks noGrp="1"/>
          </p:cNvSpPr>
          <p:nvPr>
            <p:ph idx="1"/>
          </p:nvPr>
        </p:nvSpPr>
        <p:spPr/>
        <p:txBody>
          <a:bodyPr/>
          <a:lstStyle/>
          <a:p>
            <a:pPr marL="0" indent="0" algn="ctr">
              <a:buFont typeface="Symbol" panose="05050102010706020507" pitchFamily="18" charset="2"/>
              <a:buNone/>
              <a:defRPr/>
            </a:pPr>
            <a:r>
              <a:rPr lang="en-US" altLang="en-US" sz="4400" dirty="0">
                <a:solidFill>
                  <a:schemeClr val="accent1">
                    <a:lumMod val="75000"/>
                  </a:schemeClr>
                </a:solidFill>
              </a:rPr>
              <a:t>Welcome to our school!</a:t>
            </a:r>
          </a:p>
        </p:txBody>
      </p:sp>
      <p:sp>
        <p:nvSpPr>
          <p:cNvPr id="10243" name="Title 2">
            <a:extLst>
              <a:ext uri="{FF2B5EF4-FFF2-40B4-BE49-F238E27FC236}">
                <a16:creationId xmlns:a16="http://schemas.microsoft.com/office/drawing/2014/main" id="{938FDEDB-9B6E-4119-B6C0-2639F65C7E5B}"/>
              </a:ext>
            </a:extLst>
          </p:cNvPr>
          <p:cNvSpPr>
            <a:spLocks noGrp="1"/>
          </p:cNvSpPr>
          <p:nvPr>
            <p:ph type="title"/>
          </p:nvPr>
        </p:nvSpPr>
        <p:spPr/>
        <p:txBody>
          <a:bodyPr/>
          <a:lstStyle/>
          <a:p>
            <a:pPr algn="l"/>
            <a:r>
              <a:rPr lang="en-US" altLang="en-US" i="1" dirty="0">
                <a:solidFill>
                  <a:srgbClr val="FFFF00"/>
                </a:solidFill>
                <a:latin typeface="Calibri Light" panose="020F0302020204030204" pitchFamily="34" charset="0"/>
                <a:ea typeface="Calibri Light" panose="020F0302020204030204" pitchFamily="34" charset="0"/>
                <a:cs typeface="Calibri Light" panose="020F0302020204030204" pitchFamily="34" charset="0"/>
              </a:rPr>
              <a:t>Lunsford Primary School</a:t>
            </a:r>
            <a:endParaRPr lang="en-US" altLang="en-US" i="1" dirty="0">
              <a:latin typeface="Calibri Light" panose="020F0302020204030204" pitchFamily="34" charset="0"/>
              <a:ea typeface="Calibri Light" panose="020F0302020204030204" pitchFamily="34" charset="0"/>
              <a:cs typeface="Calibri Light" panose="020F0302020204030204" pitchFamily="34" charset="0"/>
            </a:endParaRPr>
          </a:p>
        </p:txBody>
      </p:sp>
      <p:pic>
        <p:nvPicPr>
          <p:cNvPr id="10244" name="Picture 9" descr="\\Lunsford-Dc01\headteacher$\Pictures\Logo.png">
            <a:extLst>
              <a:ext uri="{FF2B5EF4-FFF2-40B4-BE49-F238E27FC236}">
                <a16:creationId xmlns:a16="http://schemas.microsoft.com/office/drawing/2014/main" id="{F7A5106F-4A01-4E47-AAC7-AA92D2872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125" y="188913"/>
            <a:ext cx="1800225"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
            <a:extLst>
              <a:ext uri="{FF2B5EF4-FFF2-40B4-BE49-F238E27FC236}">
                <a16:creationId xmlns:a16="http://schemas.microsoft.com/office/drawing/2014/main" id="{0F895FD4-DEDB-4695-9C19-E2ADA4F13A83}"/>
              </a:ext>
            </a:extLst>
          </p:cNvPr>
          <p:cNvPicPr>
            <a:picLocks noChangeAspect="1"/>
          </p:cNvPicPr>
          <p:nvPr/>
        </p:nvPicPr>
        <p:blipFill>
          <a:blip r:embed="rId3">
            <a:extLst>
              <a:ext uri="{28A0092B-C50C-407E-A947-70E740481C1C}">
                <a14:useLocalDpi xmlns:a14="http://schemas.microsoft.com/office/drawing/2010/main" val="0"/>
              </a:ext>
            </a:extLst>
          </a:blip>
          <a:srcRect l="1045" t="18109" r="1492" b="14825"/>
          <a:stretch>
            <a:fillRect/>
          </a:stretch>
        </p:blipFill>
        <p:spPr bwMode="auto">
          <a:xfrm>
            <a:off x="900113" y="2763838"/>
            <a:ext cx="7377112" cy="380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Rectangle 3">
            <a:extLst>
              <a:ext uri="{FF2B5EF4-FFF2-40B4-BE49-F238E27FC236}">
                <a16:creationId xmlns:a16="http://schemas.microsoft.com/office/drawing/2014/main" id="{ED185BA2-593E-4C38-8368-CB831690CC77}"/>
              </a:ext>
            </a:extLst>
          </p:cNvPr>
          <p:cNvSpPr>
            <a:spLocks noGrp="1" noChangeArrowheads="1"/>
          </p:cNvSpPr>
          <p:nvPr>
            <p:ph idx="1"/>
          </p:nvPr>
        </p:nvSpPr>
        <p:spPr>
          <a:xfrm>
            <a:off x="611188" y="1916113"/>
            <a:ext cx="8137276" cy="4724400"/>
          </a:xfrm>
        </p:spPr>
        <p:txBody>
          <a:bodyPr rtlCol="0">
            <a:normAutofit/>
          </a:bodyPr>
          <a:lstStyle/>
          <a:p>
            <a:pPr marL="274320" indent="-274320" eaLnBrk="1" fontAlgn="auto" hangingPunct="1">
              <a:lnSpc>
                <a:spcPct val="90000"/>
              </a:lnSpc>
              <a:spcAft>
                <a:spcPts val="0"/>
              </a:spcAft>
              <a:buFontTx/>
              <a:buNone/>
              <a:defRPr/>
            </a:pPr>
            <a:endParaRPr lang="en-GB" sz="2800" b="1" dirty="0"/>
          </a:p>
          <a:p>
            <a:pPr marL="274320" indent="-274320" eaLnBrk="1" fontAlgn="auto" hangingPunct="1">
              <a:lnSpc>
                <a:spcPct val="90000"/>
              </a:lnSpc>
              <a:spcAft>
                <a:spcPts val="0"/>
              </a:spcAft>
              <a:defRPr/>
            </a:pPr>
            <a:r>
              <a:rPr lang="en-GB" dirty="0"/>
              <a:t>Headteacher – Mr G Anscombe</a:t>
            </a:r>
          </a:p>
          <a:p>
            <a:pPr marL="274320" indent="-274320" eaLnBrk="1" fontAlgn="auto" hangingPunct="1">
              <a:lnSpc>
                <a:spcPct val="90000"/>
              </a:lnSpc>
              <a:spcAft>
                <a:spcPts val="0"/>
              </a:spcAft>
              <a:defRPr/>
            </a:pPr>
            <a:r>
              <a:rPr lang="en-GB" dirty="0"/>
              <a:t>Deputy Headteacher – Mrs E Lomax</a:t>
            </a:r>
          </a:p>
          <a:p>
            <a:pPr marL="274320" indent="-274320" eaLnBrk="1" fontAlgn="auto" hangingPunct="1">
              <a:lnSpc>
                <a:spcPct val="90000"/>
              </a:lnSpc>
              <a:spcAft>
                <a:spcPts val="0"/>
              </a:spcAft>
              <a:defRPr/>
            </a:pPr>
            <a:r>
              <a:rPr lang="en-GB" dirty="0"/>
              <a:t>Koala Class Teacher – Miss Broadmore </a:t>
            </a:r>
            <a:r>
              <a:rPr lang="en-US" dirty="0"/>
              <a:t>PPA Cover- </a:t>
            </a:r>
            <a:r>
              <a:rPr lang="en-US" dirty="0" err="1"/>
              <a:t>Mrs</a:t>
            </a:r>
            <a:r>
              <a:rPr lang="en-US" dirty="0"/>
              <a:t> Wheeler (Wednesdays- this will alternate each term mornings and afternoon)</a:t>
            </a:r>
            <a:endParaRPr lang="en-GB" dirty="0"/>
          </a:p>
          <a:p>
            <a:pPr marL="274320" indent="-274320" eaLnBrk="1" fontAlgn="auto" hangingPunct="1">
              <a:lnSpc>
                <a:spcPct val="90000"/>
              </a:lnSpc>
              <a:spcAft>
                <a:spcPts val="0"/>
              </a:spcAft>
              <a:defRPr/>
            </a:pPr>
            <a:r>
              <a:rPr lang="en-GB" dirty="0"/>
              <a:t>Koala Class Teaching Assistants – Mr Murray (Wednesday afternoons, Thursday and Friday) and Mrs Barton(Please note Mrs Barton does not work on a Friday) </a:t>
            </a:r>
          </a:p>
          <a:p>
            <a:pPr marL="274320" indent="-274320" eaLnBrk="1" fontAlgn="auto" hangingPunct="1">
              <a:lnSpc>
                <a:spcPct val="90000"/>
              </a:lnSpc>
              <a:spcAft>
                <a:spcPts val="0"/>
              </a:spcAft>
              <a:defRPr/>
            </a:pPr>
            <a:r>
              <a:rPr lang="en-GB" dirty="0"/>
              <a:t>SENCO – Ms S Beckett ( Tues, Wed, Thurs)</a:t>
            </a:r>
          </a:p>
          <a:p>
            <a:pPr marL="274320" indent="-274320" eaLnBrk="1" fontAlgn="auto" hangingPunct="1">
              <a:lnSpc>
                <a:spcPct val="90000"/>
              </a:lnSpc>
              <a:spcAft>
                <a:spcPts val="0"/>
              </a:spcAft>
              <a:defRPr/>
            </a:pPr>
            <a:r>
              <a:rPr lang="en-GB" dirty="0"/>
              <a:t>FLO – Mrs A Taylor</a:t>
            </a:r>
          </a:p>
          <a:p>
            <a:pPr marL="274320" indent="-274320" eaLnBrk="1" fontAlgn="auto" hangingPunct="1">
              <a:lnSpc>
                <a:spcPct val="90000"/>
              </a:lnSpc>
              <a:spcAft>
                <a:spcPts val="0"/>
              </a:spcAft>
              <a:defRPr/>
            </a:pPr>
            <a:r>
              <a:rPr lang="en-GB" dirty="0"/>
              <a:t>Office Manager – Mrs K Mead</a:t>
            </a:r>
          </a:p>
        </p:txBody>
      </p:sp>
      <p:sp>
        <p:nvSpPr>
          <p:cNvPr id="30722" name="Rectangle 2">
            <a:extLst>
              <a:ext uri="{FF2B5EF4-FFF2-40B4-BE49-F238E27FC236}">
                <a16:creationId xmlns:a16="http://schemas.microsoft.com/office/drawing/2014/main" id="{EDFEAB41-3FE7-461A-BBE2-A54C59FCF883}"/>
              </a:ext>
            </a:extLst>
          </p:cNvPr>
          <p:cNvSpPr>
            <a:spLocks noGrp="1" noChangeArrowheads="1"/>
          </p:cNvSpPr>
          <p:nvPr>
            <p:ph type="title"/>
          </p:nvPr>
        </p:nvSpPr>
        <p:spPr>
          <a:xfrm>
            <a:off x="539750" y="549275"/>
            <a:ext cx="5327650" cy="863600"/>
          </a:xfrm>
        </p:spPr>
        <p:txBody>
          <a:bodyPr/>
          <a:lstStyle/>
          <a:p>
            <a:pPr eaLnBrk="1" hangingPunct="1"/>
            <a:r>
              <a:rPr lang="en-US" altLang="en-US" sz="4000">
                <a:solidFill>
                  <a:srgbClr val="FFFF00"/>
                </a:solidFill>
              </a:rPr>
              <a:t>Who’s Who?</a:t>
            </a:r>
            <a:endParaRPr lang="en-GB" altLang="en-US" sz="4000">
              <a:solidFill>
                <a:srgbClr val="FFFF00"/>
              </a:solidFill>
            </a:endParaRPr>
          </a:p>
        </p:txBody>
      </p:sp>
      <p:pic>
        <p:nvPicPr>
          <p:cNvPr id="11268" name="Picture 6" descr="\\Lunsford-Dc01\headteacher$\Pictures\Logo.png">
            <a:extLst>
              <a:ext uri="{FF2B5EF4-FFF2-40B4-BE49-F238E27FC236}">
                <a16:creationId xmlns:a16="http://schemas.microsoft.com/office/drawing/2014/main" id="{312AA8F8-2F4B-4EF9-8560-DBD95C7729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88913"/>
            <a:ext cx="1836737"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randombar(horizontal)">
                                      <p:cBhvr>
                                        <p:cTn id="7" dur="600">
                                          <p:stCondLst>
                                            <p:cond delay="0"/>
                                          </p:stCondLst>
                                        </p:cTn>
                                        <p:tgtEl>
                                          <p:spTgt spid="30722"/>
                                        </p:tgtEl>
                                      </p:cBhvr>
                                    </p:animEffect>
                                  </p:childTnLst>
                                </p:cTn>
                              </p:par>
                            </p:childTnLst>
                          </p:cTn>
                        </p:par>
                        <p:par>
                          <p:cTn id="8" fill="hold" nodeType="after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30723">
                                            <p:txEl>
                                              <p:pRg st="1" end="1"/>
                                            </p:txEl>
                                          </p:spTgt>
                                        </p:tgtEl>
                                        <p:attrNameLst>
                                          <p:attrName>style.visibility</p:attrName>
                                        </p:attrNameLst>
                                      </p:cBhvr>
                                      <p:to>
                                        <p:strVal val="visible"/>
                                      </p:to>
                                    </p:set>
                                    <p:animEffect transition="in" filter="randombar(horizontal)">
                                      <p:cBhvr>
                                        <p:cTn id="11" dur="500"/>
                                        <p:tgtEl>
                                          <p:spTgt spid="30723">
                                            <p:txEl>
                                              <p:pRg st="1" end="1"/>
                                            </p:txEl>
                                          </p:spTgt>
                                        </p:tgtEl>
                                      </p:cBhvr>
                                    </p:animEffect>
                                  </p:childTnLst>
                                </p:cTn>
                              </p:par>
                            </p:childTnLst>
                          </p:cTn>
                        </p:par>
                        <p:par>
                          <p:cTn id="12" fill="hold" nodeType="afterGroup">
                            <p:stCondLst>
                              <p:cond delay="1100"/>
                            </p:stCondLst>
                            <p:childTnLst>
                              <p:par>
                                <p:cTn id="13" presetID="14" presetClass="entr" presetSubtype="10" fill="hold" grpId="0" nodeType="afterEffect">
                                  <p:stCondLst>
                                    <p:cond delay="0"/>
                                  </p:stCondLst>
                                  <p:childTnLst>
                                    <p:set>
                                      <p:cBhvr>
                                        <p:cTn id="14" dur="1" fill="hold">
                                          <p:stCondLst>
                                            <p:cond delay="0"/>
                                          </p:stCondLst>
                                        </p:cTn>
                                        <p:tgtEl>
                                          <p:spTgt spid="30723">
                                            <p:txEl>
                                              <p:pRg st="2" end="2"/>
                                            </p:txEl>
                                          </p:spTgt>
                                        </p:tgtEl>
                                        <p:attrNameLst>
                                          <p:attrName>style.visibility</p:attrName>
                                        </p:attrNameLst>
                                      </p:cBhvr>
                                      <p:to>
                                        <p:strVal val="visible"/>
                                      </p:to>
                                    </p:set>
                                    <p:animEffect transition="in" filter="randombar(horizontal)">
                                      <p:cBhvr>
                                        <p:cTn id="15" dur="500"/>
                                        <p:tgtEl>
                                          <p:spTgt spid="30723">
                                            <p:txEl>
                                              <p:pRg st="2" end="2"/>
                                            </p:txEl>
                                          </p:spTgt>
                                        </p:tgtEl>
                                      </p:cBhvr>
                                    </p:animEffect>
                                  </p:childTnLst>
                                </p:cTn>
                              </p:par>
                            </p:childTnLst>
                          </p:cTn>
                        </p:par>
                      </p:childTnLst>
                    </p:cTn>
                  </p:par>
                  <p:par>
                    <p:cTn id="16" fill="hold">
                      <p:stCondLst>
                        <p:cond delay="indefinite"/>
                      </p:stCondLst>
                      <p:childTnLst>
                        <p:par>
                          <p:cTn id="17" fill="hold" nodeType="afterGroup">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30723">
                                            <p:txEl>
                                              <p:pRg st="3" end="3"/>
                                            </p:txEl>
                                          </p:spTgt>
                                        </p:tgtEl>
                                        <p:attrNameLst>
                                          <p:attrName>style.visibility</p:attrName>
                                        </p:attrNameLst>
                                      </p:cBhvr>
                                      <p:to>
                                        <p:strVal val="visible"/>
                                      </p:to>
                                    </p:set>
                                    <p:animEffect transition="in" filter="randombar(horizontal)">
                                      <p:cBhvr>
                                        <p:cTn id="20" dur="500"/>
                                        <p:tgtEl>
                                          <p:spTgt spid="30723">
                                            <p:txEl>
                                              <p:pRg st="3" end="3"/>
                                            </p:txEl>
                                          </p:spTgt>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30723">
                                            <p:txEl>
                                              <p:pRg st="4" end="4"/>
                                            </p:txEl>
                                          </p:spTgt>
                                        </p:tgtEl>
                                        <p:attrNameLst>
                                          <p:attrName>style.visibility</p:attrName>
                                        </p:attrNameLst>
                                      </p:cBhvr>
                                      <p:to>
                                        <p:strVal val="visible"/>
                                      </p:to>
                                    </p:set>
                                    <p:animEffect transition="in" filter="randombar(horizontal)">
                                      <p:cBhvr>
                                        <p:cTn id="24" dur="500"/>
                                        <p:tgtEl>
                                          <p:spTgt spid="30723">
                                            <p:txEl>
                                              <p:pRg st="4" end="4"/>
                                            </p:txEl>
                                          </p:spTgt>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30723">
                                            <p:txEl>
                                              <p:pRg st="5" end="5"/>
                                            </p:txEl>
                                          </p:spTgt>
                                        </p:tgtEl>
                                        <p:attrNameLst>
                                          <p:attrName>style.visibility</p:attrName>
                                        </p:attrNameLst>
                                      </p:cBhvr>
                                      <p:to>
                                        <p:strVal val="visible"/>
                                      </p:to>
                                    </p:set>
                                    <p:animEffect transition="in" filter="randombar(horizontal)">
                                      <p:cBhvr>
                                        <p:cTn id="28" dur="500"/>
                                        <p:tgtEl>
                                          <p:spTgt spid="30723">
                                            <p:txEl>
                                              <p:pRg st="5" end="5"/>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30723">
                                            <p:txEl>
                                              <p:pRg st="6" end="6"/>
                                            </p:txEl>
                                          </p:spTgt>
                                        </p:tgtEl>
                                        <p:attrNameLst>
                                          <p:attrName>style.visibility</p:attrName>
                                        </p:attrNameLst>
                                      </p:cBhvr>
                                      <p:to>
                                        <p:strVal val="visible"/>
                                      </p:to>
                                    </p:set>
                                    <p:animEffect transition="in" filter="randombar(horizontal)">
                                      <p:cBhvr>
                                        <p:cTn id="33" dur="500"/>
                                        <p:tgtEl>
                                          <p:spTgt spid="30723">
                                            <p:txEl>
                                              <p:pRg st="6" end="6"/>
                                            </p:txEl>
                                          </p:spTgt>
                                        </p:tgtEl>
                                      </p:cBhvr>
                                    </p:animEffect>
                                  </p:childTnLst>
                                </p:cTn>
                              </p:par>
                            </p:childTnLst>
                          </p:cTn>
                        </p:par>
                        <p:par>
                          <p:cTn id="34" fill="hold" nodeType="afterGroup">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30723">
                                            <p:txEl>
                                              <p:pRg st="7" end="7"/>
                                            </p:txEl>
                                          </p:spTgt>
                                        </p:tgtEl>
                                        <p:attrNameLst>
                                          <p:attrName>style.visibility</p:attrName>
                                        </p:attrNameLst>
                                      </p:cBhvr>
                                      <p:to>
                                        <p:strVal val="visible"/>
                                      </p:to>
                                    </p:set>
                                    <p:animEffect transition="in" filter="randombar(horizontal)">
                                      <p:cBhvr>
                                        <p:cTn id="37" dur="500"/>
                                        <p:tgtEl>
                                          <p:spTgt spid="3072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P spid="307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44663-F7E3-406C-0610-E2E672D1D037}"/>
              </a:ext>
            </a:extLst>
          </p:cNvPr>
          <p:cNvSpPr>
            <a:spLocks noGrp="1"/>
          </p:cNvSpPr>
          <p:nvPr>
            <p:ph type="title"/>
          </p:nvPr>
        </p:nvSpPr>
        <p:spPr>
          <a:xfrm>
            <a:off x="1115616" y="2564904"/>
            <a:ext cx="6502400" cy="1239982"/>
          </a:xfrm>
        </p:spPr>
        <p:txBody>
          <a:bodyPr>
            <a:normAutofit fontScale="90000"/>
          </a:bodyPr>
          <a:lstStyle/>
          <a:p>
            <a:pPr>
              <a:spcBef>
                <a:spcPts val="0"/>
              </a:spcBef>
              <a:spcAft>
                <a:spcPts val="0"/>
              </a:spcAft>
            </a:pPr>
            <a:r>
              <a:rPr lang="en-US" sz="5025" dirty="0"/>
              <a:t>Our Values:</a:t>
            </a:r>
            <a:br>
              <a:rPr lang="en-US" dirty="0"/>
            </a:br>
            <a:r>
              <a:rPr lang="en-US" sz="27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Kindness     Respect    Positivity     Perseverance Responsibility     Hard work</a:t>
            </a:r>
            <a:br>
              <a:rPr lang="en-US" sz="27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055F9FF-6121-A1D1-C318-C85D651498EE}"/>
              </a:ext>
            </a:extLst>
          </p:cNvPr>
          <p:cNvSpPr>
            <a:spLocks noGrp="1"/>
          </p:cNvSpPr>
          <p:nvPr>
            <p:ph idx="1"/>
          </p:nvPr>
        </p:nvSpPr>
        <p:spPr>
          <a:xfrm>
            <a:off x="562899" y="3923139"/>
            <a:ext cx="7346164" cy="2961409"/>
          </a:xfrm>
        </p:spPr>
        <p:txBody>
          <a:bodyPr>
            <a:normAutofit/>
          </a:bodyPr>
          <a:lstStyle/>
          <a:p>
            <a:pPr marL="0" indent="0" algn="ctr">
              <a:spcBef>
                <a:spcPts val="0"/>
              </a:spcBef>
              <a:spcAft>
                <a:spcPts val="0"/>
              </a:spcAft>
              <a:buNone/>
            </a:pPr>
            <a:r>
              <a:rPr lang="en-US"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We are </a:t>
            </a:r>
            <a:r>
              <a:rPr lang="en-US" b="1" u="sng"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KIND</a:t>
            </a:r>
            <a:endParaRPr lang="en-US" b="1" u="sng" dirty="0">
              <a:latin typeface="Calibri" panose="020F0502020204030204" pitchFamily="34" charset="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We are </a:t>
            </a:r>
            <a:r>
              <a:rPr lang="en-US" b="1" u="sng"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RESPECTFUL</a:t>
            </a:r>
            <a:r>
              <a:rPr lang="en-US"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We are </a:t>
            </a:r>
            <a:r>
              <a:rPr lang="en-US" b="1" u="sng"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POSITIVE</a:t>
            </a:r>
            <a:r>
              <a:rPr lang="en-US"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 </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We </a:t>
            </a:r>
            <a:r>
              <a:rPr lang="en-US" b="1" u="sng"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PERSEVERE</a:t>
            </a:r>
            <a:endParaRPr lang="en-US" b="1" u="sng" dirty="0">
              <a:latin typeface="Calibri" panose="020F0502020204030204" pitchFamily="34" charset="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We are </a:t>
            </a:r>
            <a:r>
              <a:rPr lang="en-US" b="1" u="sng"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RESPONSIBLE</a:t>
            </a:r>
            <a:endParaRPr lang="en-US" b="1" u="sng" dirty="0">
              <a:latin typeface="Calibri" panose="020F0502020204030204" pitchFamily="34" charset="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We are </a:t>
            </a:r>
            <a:r>
              <a:rPr lang="en-US" b="1" u="sng"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t>HARD WORKING </a:t>
            </a:r>
          </a:p>
          <a:p>
            <a:pPr marL="0" indent="0" algn="ctr">
              <a:spcBef>
                <a:spcPts val="0"/>
              </a:spcBef>
              <a:buNone/>
            </a:pPr>
            <a:endParaRPr lang="en-US" dirty="0"/>
          </a:p>
          <a:p>
            <a:pPr marL="0" indent="0" algn="ctr">
              <a:spcBef>
                <a:spcPts val="0"/>
              </a:spcBef>
              <a:spcAft>
                <a:spcPts val="0"/>
              </a:spcAft>
              <a:buNone/>
            </a:pPr>
            <a:endParaRPr lang="en-US" sz="225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descr="A picture containing text&#10;&#10;Description automatically generated">
            <a:extLst>
              <a:ext uri="{FF2B5EF4-FFF2-40B4-BE49-F238E27FC236}">
                <a16:creationId xmlns:a16="http://schemas.microsoft.com/office/drawing/2014/main" id="{102F2778-D0B0-A65D-0D4B-C3AB233AEB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79121" y="381602"/>
            <a:ext cx="1259884" cy="1637850"/>
          </a:xfrm>
          <a:prstGeom prst="rect">
            <a:avLst/>
          </a:prstGeom>
        </p:spPr>
      </p:pic>
      <p:sp>
        <p:nvSpPr>
          <p:cNvPr id="4" name="TextBox 3">
            <a:extLst>
              <a:ext uri="{FF2B5EF4-FFF2-40B4-BE49-F238E27FC236}">
                <a16:creationId xmlns:a16="http://schemas.microsoft.com/office/drawing/2014/main" id="{1295CC5B-D7C1-88BA-7CA6-77AE794375DF}"/>
              </a:ext>
            </a:extLst>
          </p:cNvPr>
          <p:cNvSpPr txBox="1"/>
          <p:nvPr/>
        </p:nvSpPr>
        <p:spPr>
          <a:xfrm>
            <a:off x="2267744" y="692696"/>
            <a:ext cx="4536504" cy="1015663"/>
          </a:xfrm>
          <a:prstGeom prst="rect">
            <a:avLst/>
          </a:prstGeom>
          <a:noFill/>
        </p:spPr>
        <p:txBody>
          <a:bodyPr wrap="square" rtlCol="0">
            <a:spAutoFit/>
          </a:bodyPr>
          <a:lstStyle/>
          <a:p>
            <a:r>
              <a:rPr lang="en-US" sz="6000" i="1" dirty="0">
                <a:solidFill>
                  <a:schemeClr val="bg1"/>
                </a:solidFill>
                <a:latin typeface="Calibri Light" panose="020F0302020204030204" pitchFamily="34" charset="0"/>
                <a:cs typeface="Calibri Light" panose="020F0302020204030204" pitchFamily="34" charset="0"/>
              </a:rPr>
              <a:t>OUR VALUES </a:t>
            </a:r>
          </a:p>
        </p:txBody>
      </p:sp>
    </p:spTree>
    <p:extLst>
      <p:ext uri="{BB962C8B-B14F-4D97-AF65-F5344CB8AC3E}">
        <p14:creationId xmlns:p14="http://schemas.microsoft.com/office/powerpoint/2010/main" val="2110671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A46E6-6DAA-0C18-763E-08AAC1492D62}"/>
              </a:ext>
            </a:extLst>
          </p:cNvPr>
          <p:cNvSpPr>
            <a:spLocks noGrp="1"/>
          </p:cNvSpPr>
          <p:nvPr>
            <p:ph type="ctrTitle"/>
          </p:nvPr>
        </p:nvSpPr>
        <p:spPr>
          <a:xfrm>
            <a:off x="683568" y="548680"/>
            <a:ext cx="5825202" cy="1234727"/>
          </a:xfrm>
        </p:spPr>
        <p:txBody>
          <a:bodyPr>
            <a:normAutofit fontScale="90000"/>
          </a:bodyPr>
          <a:lstStyle/>
          <a:p>
            <a:r>
              <a:rPr lang="en-US" i="1" dirty="0">
                <a:latin typeface="Calibri Light" panose="020F0302020204030204" pitchFamily="34" charset="0"/>
                <a:cs typeface="Calibri Light" panose="020F0302020204030204" pitchFamily="34" charset="0"/>
              </a:rPr>
              <a:t>Our School Rules </a:t>
            </a:r>
            <a:br>
              <a:rPr lang="en-US" dirty="0"/>
            </a:br>
            <a:endParaRPr lang="en-US" dirty="0"/>
          </a:p>
        </p:txBody>
      </p:sp>
      <p:sp>
        <p:nvSpPr>
          <p:cNvPr id="3" name="Subtitle 2">
            <a:extLst>
              <a:ext uri="{FF2B5EF4-FFF2-40B4-BE49-F238E27FC236}">
                <a16:creationId xmlns:a16="http://schemas.microsoft.com/office/drawing/2014/main" id="{88965A03-31E0-942E-23AA-9BB15AA968AA}"/>
              </a:ext>
            </a:extLst>
          </p:cNvPr>
          <p:cNvSpPr>
            <a:spLocks noGrp="1"/>
          </p:cNvSpPr>
          <p:nvPr>
            <p:ph type="subTitle" idx="1"/>
          </p:nvPr>
        </p:nvSpPr>
        <p:spPr>
          <a:xfrm>
            <a:off x="1187624" y="1988840"/>
            <a:ext cx="5825202" cy="822674"/>
          </a:xfrm>
        </p:spPr>
        <p:txBody>
          <a:bodyPr>
            <a:noAutofit/>
          </a:bodyPr>
          <a:lstStyle/>
          <a:p>
            <a:pPr marL="685800" indent="-685800" algn="l">
              <a:buFont typeface="Arial" panose="020B0604020202020204" pitchFamily="34" charset="0"/>
              <a:buChar char="•"/>
            </a:pPr>
            <a:r>
              <a:rPr lang="en-US" sz="5250" dirty="0">
                <a:solidFill>
                  <a:schemeClr val="bg1"/>
                </a:solidFill>
              </a:rPr>
              <a:t>Be </a:t>
            </a:r>
            <a:r>
              <a:rPr lang="en-US" sz="5250" b="1" u="sng" dirty="0">
                <a:solidFill>
                  <a:schemeClr val="bg1"/>
                </a:solidFill>
              </a:rPr>
              <a:t>SAFE </a:t>
            </a:r>
          </a:p>
          <a:p>
            <a:pPr marL="685800" indent="-685800" algn="l">
              <a:buFont typeface="Arial" panose="020B0604020202020204" pitchFamily="34" charset="0"/>
              <a:buChar char="•"/>
            </a:pPr>
            <a:r>
              <a:rPr lang="en-US" sz="5250" dirty="0">
                <a:solidFill>
                  <a:schemeClr val="bg1"/>
                </a:solidFill>
              </a:rPr>
              <a:t>Be </a:t>
            </a:r>
            <a:r>
              <a:rPr lang="en-US" sz="5250" b="1" u="sng" dirty="0">
                <a:solidFill>
                  <a:schemeClr val="bg1"/>
                </a:solidFill>
              </a:rPr>
              <a:t>READY</a:t>
            </a:r>
          </a:p>
          <a:p>
            <a:pPr marL="685800" indent="-685800" algn="l">
              <a:buFont typeface="Arial" panose="020B0604020202020204" pitchFamily="34" charset="0"/>
              <a:buChar char="•"/>
            </a:pPr>
            <a:r>
              <a:rPr lang="en-US" sz="5250" dirty="0">
                <a:solidFill>
                  <a:schemeClr val="bg1"/>
                </a:solidFill>
              </a:rPr>
              <a:t>Be </a:t>
            </a:r>
            <a:r>
              <a:rPr lang="en-US" sz="5250" b="1" u="sng" dirty="0">
                <a:solidFill>
                  <a:schemeClr val="bg1"/>
                </a:solidFill>
              </a:rPr>
              <a:t>RESPECTFUL</a:t>
            </a:r>
            <a:r>
              <a:rPr lang="en-US" sz="5250" dirty="0">
                <a:solidFill>
                  <a:schemeClr val="accent2">
                    <a:lumMod val="75000"/>
                  </a:schemeClr>
                </a:solidFill>
              </a:rPr>
              <a:t> </a:t>
            </a:r>
          </a:p>
        </p:txBody>
      </p:sp>
      <p:pic>
        <p:nvPicPr>
          <p:cNvPr id="5" name="Picture 4" descr="A picture containing text&#10;&#10;Description automatically generated">
            <a:extLst>
              <a:ext uri="{FF2B5EF4-FFF2-40B4-BE49-F238E27FC236}">
                <a16:creationId xmlns:a16="http://schemas.microsoft.com/office/drawing/2014/main" id="{59973417-10BE-24C9-4F89-47792E73F3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2826" y="404664"/>
            <a:ext cx="1371942" cy="1783526"/>
          </a:xfrm>
          <a:prstGeom prst="rect">
            <a:avLst/>
          </a:prstGeom>
        </p:spPr>
      </p:pic>
    </p:spTree>
    <p:extLst>
      <p:ext uri="{BB962C8B-B14F-4D97-AF65-F5344CB8AC3E}">
        <p14:creationId xmlns:p14="http://schemas.microsoft.com/office/powerpoint/2010/main" val="617379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1549A-3ED6-B2B1-1CFA-96362D9261CE}"/>
              </a:ext>
            </a:extLst>
          </p:cNvPr>
          <p:cNvSpPr>
            <a:spLocks noGrp="1"/>
          </p:cNvSpPr>
          <p:nvPr>
            <p:ph type="title"/>
          </p:nvPr>
        </p:nvSpPr>
        <p:spPr>
          <a:xfrm>
            <a:off x="683568" y="361949"/>
            <a:ext cx="7488832" cy="990600"/>
          </a:xfrm>
        </p:spPr>
        <p:txBody>
          <a:bodyPr>
            <a:noAutofit/>
          </a:bodyPr>
          <a:lstStyle/>
          <a:p>
            <a:pPr marL="4763" indent="-4763" algn="just">
              <a:spcBef>
                <a:spcPts val="0"/>
              </a:spcBef>
              <a:spcAft>
                <a:spcPts val="0"/>
              </a:spcAft>
            </a:pPr>
            <a:r>
              <a:rPr lang="en-US" sz="4200" b="1" u="sng" dirty="0">
                <a:solidFill>
                  <a:schemeClr val="bg1"/>
                </a:solidFill>
                <a:latin typeface="Calibri Light" panose="020F0302020204030204" pitchFamily="34" charset="0"/>
                <a:ea typeface="Candara" panose="020E0502030303020204" pitchFamily="34" charset="0"/>
                <a:cs typeface="Candara" panose="020E0502030303020204" pitchFamily="34" charset="0"/>
              </a:rPr>
              <a:t>SCHOOL RULES – SAFE, READY, RESPECTFUL.</a:t>
            </a:r>
            <a:r>
              <a:rPr lang="en-US" sz="4200" b="1" dirty="0">
                <a:solidFill>
                  <a:schemeClr val="bg1"/>
                </a:solidFill>
                <a:latin typeface="Calibri Light" panose="020F0302020204030204" pitchFamily="34" charset="0"/>
                <a:ea typeface="Candara" panose="020E0502030303020204" pitchFamily="34" charset="0"/>
                <a:cs typeface="Candara" panose="020E0502030303020204" pitchFamily="34" charset="0"/>
              </a:rPr>
              <a:t> </a:t>
            </a:r>
            <a:endParaRPr lang="en-US" sz="4200" b="1" dirty="0">
              <a:solidFill>
                <a:schemeClr val="bg1"/>
              </a:solidFill>
              <a:latin typeface="Candara" panose="020E0502030303020204" pitchFamily="34" charset="0"/>
              <a:ea typeface="Candara" panose="020E0502030303020204" pitchFamily="34" charset="0"/>
              <a:cs typeface="Candara" panose="020E0502030303020204" pitchFamily="34" charset="0"/>
            </a:endParaRPr>
          </a:p>
        </p:txBody>
      </p:sp>
      <p:sp>
        <p:nvSpPr>
          <p:cNvPr id="3" name="Content Placeholder 2">
            <a:extLst>
              <a:ext uri="{FF2B5EF4-FFF2-40B4-BE49-F238E27FC236}">
                <a16:creationId xmlns:a16="http://schemas.microsoft.com/office/drawing/2014/main" id="{1F4A6D39-AA1A-0BF4-33F8-FB91AA013594}"/>
              </a:ext>
            </a:extLst>
          </p:cNvPr>
          <p:cNvSpPr>
            <a:spLocks noGrp="1"/>
          </p:cNvSpPr>
          <p:nvPr>
            <p:ph idx="1"/>
          </p:nvPr>
        </p:nvSpPr>
        <p:spPr>
          <a:xfrm>
            <a:off x="1115616" y="2564904"/>
            <a:ext cx="7416824" cy="3744416"/>
          </a:xfrm>
        </p:spPr>
        <p:txBody>
          <a:bodyPr>
            <a:normAutofit fontScale="85000" lnSpcReduction="20000"/>
          </a:bodyPr>
          <a:lstStyle/>
          <a:p>
            <a:pPr marL="0" indent="0" algn="just">
              <a:spcBef>
                <a:spcPts val="0"/>
              </a:spcBef>
              <a:spcAft>
                <a:spcPts val="0"/>
              </a:spcAft>
              <a:buNone/>
            </a:pPr>
            <a:r>
              <a:rPr lang="en-US" sz="3400" dirty="0">
                <a:solidFill>
                  <a:srgbClr val="000000"/>
                </a:solidFill>
                <a:latin typeface="Calibri Light" panose="020F0302020204030204" pitchFamily="34" charset="0"/>
                <a:ea typeface="Candara" panose="020E0502030303020204" pitchFamily="34" charset="0"/>
                <a:cs typeface="Candara" panose="020E0502030303020204" pitchFamily="34" charset="0"/>
              </a:rPr>
              <a:t>There are just 3 simple, clear and coherent </a:t>
            </a:r>
            <a:r>
              <a:rPr lang="en-US" sz="3400" dirty="0" err="1">
                <a:solidFill>
                  <a:srgbClr val="000000"/>
                </a:solidFill>
                <a:latin typeface="Calibri Light" panose="020F0302020204030204" pitchFamily="34" charset="0"/>
                <a:ea typeface="Candara" panose="020E0502030303020204" pitchFamily="34" charset="0"/>
                <a:cs typeface="Candara" panose="020E0502030303020204" pitchFamily="34" charset="0"/>
              </a:rPr>
              <a:t>behaviour</a:t>
            </a:r>
            <a:r>
              <a:rPr lang="en-US" sz="3400" dirty="0">
                <a:solidFill>
                  <a:srgbClr val="000000"/>
                </a:solidFill>
                <a:latin typeface="Calibri Light" panose="020F0302020204030204" pitchFamily="34" charset="0"/>
                <a:ea typeface="Candara" panose="020E0502030303020204" pitchFamily="34" charset="0"/>
                <a:cs typeface="Candara" panose="020E0502030303020204" pitchFamily="34" charset="0"/>
              </a:rPr>
              <a:t> expectations. </a:t>
            </a:r>
          </a:p>
          <a:p>
            <a:pPr marL="0" indent="0" algn="just">
              <a:spcBef>
                <a:spcPts val="0"/>
              </a:spcBef>
              <a:spcAft>
                <a:spcPts val="0"/>
              </a:spcAft>
              <a:buNone/>
            </a:pPr>
            <a:endParaRPr lang="en-US" sz="3400" dirty="0">
              <a:solidFill>
                <a:srgbClr val="000000"/>
              </a:solidFill>
              <a:latin typeface="Calibri Light" panose="020F0302020204030204" pitchFamily="34" charset="0"/>
              <a:ea typeface="Candara" panose="020E0502030303020204" pitchFamily="34" charset="0"/>
              <a:cs typeface="Candara" panose="020E0502030303020204" pitchFamily="34" charset="0"/>
            </a:endParaRPr>
          </a:p>
          <a:p>
            <a:pPr marL="0" indent="0" algn="just">
              <a:spcBef>
                <a:spcPts val="0"/>
              </a:spcBef>
              <a:spcAft>
                <a:spcPts val="0"/>
              </a:spcAft>
              <a:buNone/>
            </a:pPr>
            <a:r>
              <a:rPr lang="en-US" sz="3400" dirty="0">
                <a:solidFill>
                  <a:srgbClr val="000000"/>
                </a:solidFill>
                <a:latin typeface="Calibri Light" panose="020F0302020204030204" pitchFamily="34" charset="0"/>
                <a:ea typeface="Candara" panose="020E0502030303020204" pitchFamily="34" charset="0"/>
                <a:cs typeface="Candara" panose="020E0502030303020204" pitchFamily="34" charset="0"/>
              </a:rPr>
              <a:t>This makes it easy for adults and children to </a:t>
            </a:r>
            <a:r>
              <a:rPr lang="en-US" sz="3400" dirty="0" err="1">
                <a:solidFill>
                  <a:srgbClr val="000000"/>
                </a:solidFill>
                <a:latin typeface="Calibri Light" panose="020F0302020204030204" pitchFamily="34" charset="0"/>
                <a:ea typeface="Candara" panose="020E0502030303020204" pitchFamily="34" charset="0"/>
                <a:cs typeface="Candara" panose="020E0502030303020204" pitchFamily="34" charset="0"/>
              </a:rPr>
              <a:t>recognise</a:t>
            </a:r>
            <a:r>
              <a:rPr lang="en-US" sz="3400" dirty="0">
                <a:solidFill>
                  <a:srgbClr val="000000"/>
                </a:solidFill>
                <a:latin typeface="Calibri Light" panose="020F0302020204030204" pitchFamily="34" charset="0"/>
                <a:ea typeface="Candara" panose="020E0502030303020204" pitchFamily="34" charset="0"/>
                <a:cs typeface="Candara" panose="020E0502030303020204" pitchFamily="34" charset="0"/>
              </a:rPr>
              <a:t> good </a:t>
            </a:r>
            <a:r>
              <a:rPr lang="en-US" sz="3400" dirty="0" err="1">
                <a:solidFill>
                  <a:srgbClr val="000000"/>
                </a:solidFill>
                <a:latin typeface="Calibri Light" panose="020F0302020204030204" pitchFamily="34" charset="0"/>
                <a:ea typeface="Candara" panose="020E0502030303020204" pitchFamily="34" charset="0"/>
                <a:cs typeface="Candara" panose="020E0502030303020204" pitchFamily="34" charset="0"/>
              </a:rPr>
              <a:t>behaviours</a:t>
            </a:r>
            <a:r>
              <a:rPr lang="en-US" sz="3400" dirty="0">
                <a:solidFill>
                  <a:srgbClr val="000000"/>
                </a:solidFill>
                <a:latin typeface="Calibri Light" panose="020F0302020204030204" pitchFamily="34" charset="0"/>
                <a:ea typeface="Candara" panose="020E0502030303020204" pitchFamily="34" charset="0"/>
                <a:cs typeface="Candara" panose="020E0502030303020204" pitchFamily="34" charset="0"/>
              </a:rPr>
              <a:t> and expectations.</a:t>
            </a:r>
          </a:p>
          <a:p>
            <a:pPr marL="0" indent="0" algn="just">
              <a:spcBef>
                <a:spcPts val="0"/>
              </a:spcBef>
              <a:spcAft>
                <a:spcPts val="0"/>
              </a:spcAft>
              <a:buNone/>
            </a:pPr>
            <a:endParaRPr lang="en-US" sz="3400" dirty="0">
              <a:solidFill>
                <a:srgbClr val="000000"/>
              </a:solidFill>
              <a:latin typeface="Calibri Light" panose="020F0302020204030204" pitchFamily="34" charset="0"/>
              <a:ea typeface="Candara" panose="020E0502030303020204" pitchFamily="34" charset="0"/>
              <a:cs typeface="Candara" panose="020E0502030303020204" pitchFamily="34" charset="0"/>
            </a:endParaRPr>
          </a:p>
          <a:p>
            <a:pPr marL="0" indent="0" algn="just">
              <a:spcBef>
                <a:spcPts val="0"/>
              </a:spcBef>
              <a:spcAft>
                <a:spcPts val="0"/>
              </a:spcAft>
              <a:buNone/>
            </a:pPr>
            <a:endParaRPr lang="en-US" sz="3400" dirty="0">
              <a:solidFill>
                <a:srgbClr val="000000"/>
              </a:solidFill>
              <a:latin typeface="Calibri Light" panose="020F0302020204030204" pitchFamily="34" charset="0"/>
              <a:ea typeface="Candara" panose="020E0502030303020204" pitchFamily="34" charset="0"/>
              <a:cs typeface="Candara" panose="020E0502030303020204" pitchFamily="34" charset="0"/>
            </a:endParaRPr>
          </a:p>
          <a:p>
            <a:pPr marL="0" indent="0" algn="just">
              <a:spcBef>
                <a:spcPts val="0"/>
              </a:spcBef>
              <a:spcAft>
                <a:spcPts val="0"/>
              </a:spcAft>
              <a:buNone/>
            </a:pPr>
            <a:r>
              <a:rPr lang="en-US" sz="3400" dirty="0">
                <a:solidFill>
                  <a:srgbClr val="000000"/>
                </a:solidFill>
                <a:latin typeface="Calibri Light" panose="020F0302020204030204" pitchFamily="34" charset="0"/>
                <a:ea typeface="Candara" panose="020E0502030303020204" pitchFamily="34" charset="0"/>
                <a:cs typeface="Candara" panose="020E0502030303020204" pitchFamily="34" charset="0"/>
              </a:rPr>
              <a:t>They are easy to follow and easy to remember enabling all children and all adults to embrace them. </a:t>
            </a:r>
            <a:endParaRPr lang="en-US" sz="3400" dirty="0">
              <a:solidFill>
                <a:srgbClr val="000000"/>
              </a:solidFill>
              <a:latin typeface="Candara" panose="020E0502030303020204" pitchFamily="34" charset="0"/>
              <a:ea typeface="Candara" panose="020E0502030303020204" pitchFamily="34" charset="0"/>
              <a:cs typeface="Candara" panose="020E0502030303020204" pitchFamily="34" charset="0"/>
            </a:endParaRPr>
          </a:p>
          <a:p>
            <a:pPr marL="0" indent="0" algn="just">
              <a:spcBef>
                <a:spcPts val="0"/>
              </a:spcBef>
              <a:spcAft>
                <a:spcPts val="0"/>
              </a:spcAft>
              <a:buNone/>
            </a:pPr>
            <a:endParaRPr lang="en-US" sz="1350" dirty="0">
              <a:solidFill>
                <a:srgbClr val="000000"/>
              </a:solidFill>
              <a:latin typeface="Candara" panose="020E0502030303020204" pitchFamily="34" charset="0"/>
              <a:ea typeface="Candara" panose="020E0502030303020204" pitchFamily="34" charset="0"/>
              <a:cs typeface="Candara" panose="020E0502030303020204" pitchFamily="34" charset="0"/>
            </a:endParaRPr>
          </a:p>
        </p:txBody>
      </p:sp>
    </p:spTree>
    <p:extLst>
      <p:ext uri="{BB962C8B-B14F-4D97-AF65-F5344CB8AC3E}">
        <p14:creationId xmlns:p14="http://schemas.microsoft.com/office/powerpoint/2010/main" val="4255351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78C31-91EB-912C-DB70-E18A7B25318D}"/>
              </a:ext>
            </a:extLst>
          </p:cNvPr>
          <p:cNvSpPr>
            <a:spLocks noGrp="1"/>
          </p:cNvSpPr>
          <p:nvPr>
            <p:ph type="title"/>
          </p:nvPr>
        </p:nvSpPr>
        <p:spPr/>
        <p:txBody>
          <a:bodyPr/>
          <a:lstStyle/>
          <a:p>
            <a:r>
              <a:rPr lang="en-US" dirty="0"/>
              <a:t>BE SAFE </a:t>
            </a:r>
          </a:p>
        </p:txBody>
      </p:sp>
      <p:sp>
        <p:nvSpPr>
          <p:cNvPr id="3" name="Content Placeholder 2">
            <a:extLst>
              <a:ext uri="{FF2B5EF4-FFF2-40B4-BE49-F238E27FC236}">
                <a16:creationId xmlns:a16="http://schemas.microsoft.com/office/drawing/2014/main" id="{0D980A84-2733-14EC-AF75-F25468FDCBDF}"/>
              </a:ext>
            </a:extLst>
          </p:cNvPr>
          <p:cNvSpPr>
            <a:spLocks noGrp="1"/>
          </p:cNvSpPr>
          <p:nvPr>
            <p:ph idx="1"/>
          </p:nvPr>
        </p:nvSpPr>
        <p:spPr>
          <a:xfrm>
            <a:off x="871538" y="2674938"/>
            <a:ext cx="7948934" cy="3994422"/>
          </a:xfrm>
        </p:spPr>
        <p:txBody>
          <a:bodyPr>
            <a:normAutofit/>
          </a:bodyPr>
          <a:lstStyle/>
          <a:p>
            <a:pPr marL="0" indent="0" algn="just">
              <a:spcBef>
                <a:spcPts val="0"/>
              </a:spcBef>
              <a:spcAft>
                <a:spcPts val="0"/>
              </a:spcAft>
              <a:buNone/>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are </a:t>
            </a:r>
            <a:r>
              <a:rPr lang="en-US" sz="2600" b="1" dirty="0">
                <a:solidFill>
                  <a:srgbClr val="000000"/>
                </a:solidFill>
                <a:latin typeface="Calibri Light" panose="020F0302020204030204" pitchFamily="34" charset="0"/>
                <a:ea typeface="Candara" panose="020E0502030303020204" pitchFamily="34" charset="0"/>
                <a:cs typeface="Candara" panose="020E0502030303020204" pitchFamily="34" charset="0"/>
              </a:rPr>
              <a:t>SAFE</a:t>
            </a: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 when: </a:t>
            </a:r>
          </a:p>
          <a:p>
            <a:pPr marL="0" indent="0" algn="just">
              <a:spcBef>
                <a:spcPts val="0"/>
              </a:spcBef>
              <a:spcAft>
                <a:spcPts val="0"/>
              </a:spcAft>
              <a:buNone/>
            </a:pPr>
            <a:endPar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endParaRP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move around school in a safe manner; </a:t>
            </a: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follow instructions to keep ourselves safe e.g. on school trips; </a:t>
            </a: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use equipment safely; </a:t>
            </a: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stay safe online; </a:t>
            </a: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cross roads safely; </a:t>
            </a: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keep our hands and feet to ourselves…</a:t>
            </a:r>
            <a:endParaRPr lang="en-US" sz="2600" dirty="0">
              <a:solidFill>
                <a:srgbClr val="000000"/>
              </a:solidFill>
              <a:latin typeface="Candara" panose="020E0502030303020204" pitchFamily="34" charset="0"/>
              <a:ea typeface="Candara" panose="020E0502030303020204" pitchFamily="34" charset="0"/>
              <a:cs typeface="Candara" panose="020E0502030303020204" pitchFamily="34" charset="0"/>
            </a:endParaRPr>
          </a:p>
          <a:p>
            <a:pPr marL="0" indent="0" algn="just">
              <a:spcBef>
                <a:spcPts val="0"/>
              </a:spcBef>
              <a:spcAft>
                <a:spcPts val="0"/>
              </a:spcAft>
              <a:buNone/>
            </a:pPr>
            <a:endParaRPr lang="en-US" sz="2175" dirty="0">
              <a:solidFill>
                <a:srgbClr val="000000"/>
              </a:solidFill>
              <a:latin typeface="Candara" panose="020E0502030303020204" pitchFamily="34" charset="0"/>
              <a:ea typeface="Candara" panose="020E0502030303020204" pitchFamily="34" charset="0"/>
              <a:cs typeface="Candara" panose="020E0502030303020204" pitchFamily="34" charset="0"/>
            </a:endParaRPr>
          </a:p>
          <a:p>
            <a:endParaRPr lang="en-US" dirty="0"/>
          </a:p>
        </p:txBody>
      </p:sp>
    </p:spTree>
    <p:extLst>
      <p:ext uri="{BB962C8B-B14F-4D97-AF65-F5344CB8AC3E}">
        <p14:creationId xmlns:p14="http://schemas.microsoft.com/office/powerpoint/2010/main" val="2155338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58F04-7298-16E8-CA28-6BE401904FD0}"/>
              </a:ext>
            </a:extLst>
          </p:cNvPr>
          <p:cNvSpPr>
            <a:spLocks noGrp="1"/>
          </p:cNvSpPr>
          <p:nvPr>
            <p:ph type="title"/>
          </p:nvPr>
        </p:nvSpPr>
        <p:spPr/>
        <p:txBody>
          <a:bodyPr/>
          <a:lstStyle/>
          <a:p>
            <a:r>
              <a:rPr lang="en-US" dirty="0"/>
              <a:t>BE READY </a:t>
            </a:r>
          </a:p>
        </p:txBody>
      </p:sp>
      <p:sp>
        <p:nvSpPr>
          <p:cNvPr id="3" name="Content Placeholder 2">
            <a:extLst>
              <a:ext uri="{FF2B5EF4-FFF2-40B4-BE49-F238E27FC236}">
                <a16:creationId xmlns:a16="http://schemas.microsoft.com/office/drawing/2014/main" id="{83680551-C518-802D-C3EE-A1D38D81A35B}"/>
              </a:ext>
            </a:extLst>
          </p:cNvPr>
          <p:cNvSpPr>
            <a:spLocks noGrp="1"/>
          </p:cNvSpPr>
          <p:nvPr>
            <p:ph idx="1"/>
          </p:nvPr>
        </p:nvSpPr>
        <p:spPr/>
        <p:txBody>
          <a:bodyPr/>
          <a:lstStyle/>
          <a:p>
            <a:pPr marL="0" indent="0" algn="just">
              <a:spcBef>
                <a:spcPts val="0"/>
              </a:spcBef>
              <a:spcAft>
                <a:spcPts val="0"/>
              </a:spcAft>
              <a:buNone/>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are </a:t>
            </a:r>
            <a:r>
              <a:rPr lang="en-US" sz="2600" b="1" dirty="0">
                <a:solidFill>
                  <a:srgbClr val="000000"/>
                </a:solidFill>
                <a:latin typeface="Calibri Light" panose="020F0302020204030204" pitchFamily="34" charset="0"/>
                <a:ea typeface="Candara" panose="020E0502030303020204" pitchFamily="34" charset="0"/>
                <a:cs typeface="Candara" panose="020E0502030303020204" pitchFamily="34" charset="0"/>
              </a:rPr>
              <a:t>READY</a:t>
            </a: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 to learn when: </a:t>
            </a:r>
          </a:p>
          <a:p>
            <a:pPr marL="0" indent="0" algn="just">
              <a:spcBef>
                <a:spcPts val="0"/>
              </a:spcBef>
              <a:spcAft>
                <a:spcPts val="0"/>
              </a:spcAft>
              <a:buNone/>
            </a:pPr>
            <a:endPar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endParaRP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arrive at school on time; </a:t>
            </a: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have our equipment ready; </a:t>
            </a: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show that we are listening, </a:t>
            </a: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we are ready to start lessons; </a:t>
            </a:r>
          </a:p>
          <a:p>
            <a:pPr algn="just">
              <a:spcBef>
                <a:spcPts val="0"/>
              </a:spcBef>
              <a:spcAft>
                <a:spcPts val="0"/>
              </a:spcAft>
            </a:pP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ready to listen and follow instructions.</a:t>
            </a:r>
            <a:endParaRPr lang="en-US" sz="2600" dirty="0">
              <a:solidFill>
                <a:srgbClr val="000000"/>
              </a:solidFill>
              <a:latin typeface="Candara" panose="020E0502030303020204" pitchFamily="34" charset="0"/>
              <a:ea typeface="Candara" panose="020E0502030303020204" pitchFamily="34" charset="0"/>
              <a:cs typeface="Candara" panose="020E0502030303020204" pitchFamily="34" charset="0"/>
            </a:endParaRPr>
          </a:p>
          <a:p>
            <a:pPr marL="0" indent="0" algn="just">
              <a:spcBef>
                <a:spcPts val="0"/>
              </a:spcBef>
              <a:spcAft>
                <a:spcPts val="0"/>
              </a:spcAft>
              <a:buNone/>
            </a:pPr>
            <a:endParaRPr lang="en-US" sz="1950" dirty="0">
              <a:solidFill>
                <a:srgbClr val="000000"/>
              </a:solidFill>
              <a:latin typeface="Candara" panose="020E0502030303020204" pitchFamily="34" charset="0"/>
              <a:ea typeface="Candara" panose="020E0502030303020204" pitchFamily="34" charset="0"/>
              <a:cs typeface="Candara" panose="020E0502030303020204" pitchFamily="34" charset="0"/>
            </a:endParaRPr>
          </a:p>
        </p:txBody>
      </p:sp>
    </p:spTree>
    <p:extLst>
      <p:ext uri="{BB962C8B-B14F-4D97-AF65-F5344CB8AC3E}">
        <p14:creationId xmlns:p14="http://schemas.microsoft.com/office/powerpoint/2010/main" val="2307076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8FA8E-CE77-F495-CEE7-E7B2216D922E}"/>
              </a:ext>
            </a:extLst>
          </p:cNvPr>
          <p:cNvSpPr>
            <a:spLocks noGrp="1"/>
          </p:cNvSpPr>
          <p:nvPr>
            <p:ph type="title"/>
          </p:nvPr>
        </p:nvSpPr>
        <p:spPr/>
        <p:txBody>
          <a:bodyPr/>
          <a:lstStyle/>
          <a:p>
            <a:r>
              <a:rPr lang="en-US" dirty="0"/>
              <a:t>BE RESPECTFUL </a:t>
            </a:r>
          </a:p>
        </p:txBody>
      </p:sp>
      <p:sp>
        <p:nvSpPr>
          <p:cNvPr id="3" name="Content Placeholder 2">
            <a:extLst>
              <a:ext uri="{FF2B5EF4-FFF2-40B4-BE49-F238E27FC236}">
                <a16:creationId xmlns:a16="http://schemas.microsoft.com/office/drawing/2014/main" id="{CB60972B-5D34-A44A-3D42-B76D9F88F9FE}"/>
              </a:ext>
            </a:extLst>
          </p:cNvPr>
          <p:cNvSpPr>
            <a:spLocks noGrp="1"/>
          </p:cNvSpPr>
          <p:nvPr>
            <p:ph idx="1"/>
          </p:nvPr>
        </p:nvSpPr>
        <p:spPr>
          <a:xfrm>
            <a:off x="508001" y="2477692"/>
            <a:ext cx="6728295" cy="3903636"/>
          </a:xfrm>
        </p:spPr>
        <p:txBody>
          <a:bodyPr/>
          <a:lstStyle/>
          <a:p>
            <a:pPr marL="0" indent="0">
              <a:buNone/>
            </a:pPr>
            <a:r>
              <a:rPr lang="en-US" sz="2600" dirty="0">
                <a:solidFill>
                  <a:srgbClr val="000000"/>
                </a:solidFill>
                <a:latin typeface="Calibri Light" panose="020F0302020204030204" pitchFamily="34" charset="0"/>
                <a:ea typeface="Candara" panose="020E0502030303020204" pitchFamily="34" charset="0"/>
              </a:rPr>
              <a:t>We are </a:t>
            </a:r>
            <a:r>
              <a:rPr lang="en-US" sz="2600" b="1" dirty="0">
                <a:solidFill>
                  <a:srgbClr val="000000"/>
                </a:solidFill>
                <a:latin typeface="Calibri Light" panose="020F0302020204030204" pitchFamily="34" charset="0"/>
                <a:ea typeface="Candara" panose="020E0502030303020204" pitchFamily="34" charset="0"/>
              </a:rPr>
              <a:t>RESPECTFUL</a:t>
            </a:r>
            <a:r>
              <a:rPr lang="en-US" sz="2600" dirty="0">
                <a:solidFill>
                  <a:srgbClr val="000000"/>
                </a:solidFill>
                <a:latin typeface="Calibri Light" panose="020F0302020204030204" pitchFamily="34" charset="0"/>
                <a:ea typeface="Candara" panose="020E0502030303020204" pitchFamily="34" charset="0"/>
              </a:rPr>
              <a:t> when: </a:t>
            </a:r>
          </a:p>
          <a:p>
            <a:r>
              <a:rPr lang="en-US" sz="2600" dirty="0">
                <a:solidFill>
                  <a:srgbClr val="000000"/>
                </a:solidFill>
                <a:latin typeface="Calibri Light" panose="020F0302020204030204" pitchFamily="34" charset="0"/>
                <a:ea typeface="Candara" panose="020E0502030303020204" pitchFamily="34" charset="0"/>
              </a:rPr>
              <a:t>we listen when others speak; </a:t>
            </a:r>
          </a:p>
          <a:p>
            <a:r>
              <a:rPr lang="en-US" sz="2600" dirty="0">
                <a:solidFill>
                  <a:srgbClr val="000000"/>
                </a:solidFill>
                <a:latin typeface="Calibri Light" panose="020F0302020204030204" pitchFamily="34" charset="0"/>
                <a:ea typeface="Candara" panose="020E0502030303020204" pitchFamily="34" charset="0"/>
              </a:rPr>
              <a:t>we respect the property of our friends and the school; </a:t>
            </a:r>
          </a:p>
          <a:p>
            <a:r>
              <a:rPr lang="en-US" sz="2600" dirty="0">
                <a:solidFill>
                  <a:srgbClr val="000000"/>
                </a:solidFill>
                <a:latin typeface="Calibri Light" panose="020F0302020204030204" pitchFamily="34" charset="0"/>
                <a:ea typeface="Candara" panose="020E0502030303020204" pitchFamily="34" charset="0"/>
              </a:rPr>
              <a:t>we show manners; </a:t>
            </a:r>
          </a:p>
          <a:p>
            <a:r>
              <a:rPr lang="en-US" sz="2600" dirty="0">
                <a:solidFill>
                  <a:srgbClr val="000000"/>
                </a:solidFill>
                <a:latin typeface="Calibri Light" panose="020F0302020204030204" pitchFamily="34" charset="0"/>
                <a:ea typeface="Candara" panose="020E0502030303020204" pitchFamily="34" charset="0"/>
              </a:rPr>
              <a:t>we consider others' feelings; </a:t>
            </a:r>
          </a:p>
          <a:p>
            <a:r>
              <a:rPr lang="en-US" sz="2600" dirty="0">
                <a:solidFill>
                  <a:srgbClr val="000000"/>
                </a:solidFill>
                <a:latin typeface="Calibri Light" panose="020F0302020204030204" pitchFamily="34" charset="0"/>
                <a:ea typeface="Candara" panose="020E0502030303020204" pitchFamily="34" charset="0"/>
              </a:rPr>
              <a:t>we focus our attention; </a:t>
            </a:r>
          </a:p>
          <a:p>
            <a:r>
              <a:rPr lang="en-US" sz="2600" dirty="0">
                <a:solidFill>
                  <a:srgbClr val="000000"/>
                </a:solidFill>
                <a:latin typeface="Calibri Light" panose="020F0302020204030204" pitchFamily="34" charset="0"/>
                <a:ea typeface="Candara" panose="020E0502030303020204" pitchFamily="34" charset="0"/>
              </a:rPr>
              <a:t>we show effort</a:t>
            </a:r>
            <a:endParaRPr lang="en-US" sz="2600" dirty="0"/>
          </a:p>
          <a:p>
            <a:endParaRPr lang="en-US" dirty="0"/>
          </a:p>
        </p:txBody>
      </p:sp>
    </p:spTree>
    <p:extLst>
      <p:ext uri="{BB962C8B-B14F-4D97-AF65-F5344CB8AC3E}">
        <p14:creationId xmlns:p14="http://schemas.microsoft.com/office/powerpoint/2010/main" val="1935401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3337E2-23DE-456F-8564-03E991F389A4}"/>
              </a:ext>
            </a:extLst>
          </p:cNvPr>
          <p:cNvSpPr>
            <a:spLocks noGrp="1"/>
          </p:cNvSpPr>
          <p:nvPr>
            <p:ph idx="1"/>
          </p:nvPr>
        </p:nvSpPr>
        <p:spPr>
          <a:xfrm>
            <a:off x="1043608" y="3848472"/>
            <a:ext cx="6824662" cy="2443163"/>
          </a:xfrm>
        </p:spPr>
        <p:txBody>
          <a:bodyPr/>
          <a:lstStyle/>
          <a:p>
            <a:pPr marL="0" indent="0">
              <a:buFont typeface="Symbol" panose="05050102010706020507" pitchFamily="18" charset="2"/>
              <a:buNone/>
              <a:defRPr/>
            </a:pPr>
            <a:r>
              <a:rPr lang="en-US" sz="1800" dirty="0">
                <a:latin typeface="Calibri Light" panose="020F0302020204030204" pitchFamily="34" charset="0"/>
                <a:cs typeface="Calibri Light" panose="020F0302020204030204" pitchFamily="34" charset="0"/>
              </a:rPr>
              <a:t>Lunsford Primary monitors the attendance of every child in the school. We work with and support those children and their families who are not attending school without sufficient reason. </a:t>
            </a:r>
            <a:r>
              <a:rPr lang="en-US" sz="1800" b="1" u="sng" dirty="0">
                <a:latin typeface="Calibri Light" panose="020F0302020204030204" pitchFamily="34" charset="0"/>
                <a:cs typeface="Calibri Light" panose="020F0302020204030204" pitchFamily="34" charset="0"/>
              </a:rPr>
              <a:t>Our attendance target for this academic year is 96.5% attendance. </a:t>
            </a:r>
          </a:p>
          <a:p>
            <a:pPr marL="0" indent="0">
              <a:buFont typeface="Symbol" panose="05050102010706020507" pitchFamily="18" charset="2"/>
              <a:buNone/>
              <a:defRPr/>
            </a:pPr>
            <a:r>
              <a:rPr lang="en-US" sz="1800" dirty="0">
                <a:latin typeface="Calibri Light" panose="020F0302020204030204" pitchFamily="34" charset="0"/>
                <a:cs typeface="Calibri Light" panose="020F0302020204030204" pitchFamily="34" charset="0"/>
              </a:rPr>
              <a:t>To put this in perspective 95% sounds good, but means that your child misses:</a:t>
            </a:r>
          </a:p>
          <a:p>
            <a:pPr>
              <a:defRPr/>
            </a:pPr>
            <a:r>
              <a:rPr lang="en-US" sz="1800" dirty="0">
                <a:latin typeface="Calibri Light" panose="020F0302020204030204" pitchFamily="34" charset="0"/>
                <a:cs typeface="Calibri Light" panose="020F0302020204030204" pitchFamily="34" charset="0"/>
              </a:rPr>
              <a:t>one half day each fortnight</a:t>
            </a:r>
          </a:p>
          <a:p>
            <a:pPr>
              <a:defRPr/>
            </a:pPr>
            <a:r>
              <a:rPr lang="en-US" sz="1800" dirty="0">
                <a:latin typeface="Calibri Light" panose="020F0302020204030204" pitchFamily="34" charset="0"/>
                <a:cs typeface="Calibri Light" panose="020F0302020204030204" pitchFamily="34" charset="0"/>
              </a:rPr>
              <a:t>two weeks every school year</a:t>
            </a:r>
          </a:p>
          <a:p>
            <a:pPr>
              <a:defRPr/>
            </a:pPr>
            <a:r>
              <a:rPr lang="en-US" sz="1800" dirty="0">
                <a:latin typeface="Calibri Light" panose="020F0302020204030204" pitchFamily="34" charset="0"/>
                <a:cs typeface="Calibri Light" panose="020F0302020204030204" pitchFamily="34" charset="0"/>
              </a:rPr>
              <a:t>over three-quarters of a school year in a school career</a:t>
            </a:r>
          </a:p>
          <a:p>
            <a:pPr>
              <a:defRPr/>
            </a:pPr>
            <a:endParaRPr lang="en-US" dirty="0"/>
          </a:p>
        </p:txBody>
      </p:sp>
      <p:sp>
        <p:nvSpPr>
          <p:cNvPr id="44035" name="Title 2">
            <a:extLst>
              <a:ext uri="{FF2B5EF4-FFF2-40B4-BE49-F238E27FC236}">
                <a16:creationId xmlns:a16="http://schemas.microsoft.com/office/drawing/2014/main" id="{D15B2629-6DD8-48AC-8FAE-A208FB302B12}"/>
              </a:ext>
            </a:extLst>
          </p:cNvPr>
          <p:cNvSpPr>
            <a:spLocks noGrp="1"/>
          </p:cNvSpPr>
          <p:nvPr>
            <p:ph type="title"/>
          </p:nvPr>
        </p:nvSpPr>
        <p:spPr/>
        <p:txBody>
          <a:bodyPr/>
          <a:lstStyle/>
          <a:p>
            <a:r>
              <a:rPr lang="en-US" altLang="en-US">
                <a:solidFill>
                  <a:srgbClr val="FFC000"/>
                </a:solidFill>
                <a:latin typeface="Calibri Light" panose="020F0302020204030204" pitchFamily="34" charset="0"/>
                <a:cs typeface="Calibri Light" panose="020F0302020204030204" pitchFamily="34" charset="0"/>
              </a:rPr>
              <a:t>Attendance</a:t>
            </a:r>
          </a:p>
        </p:txBody>
      </p:sp>
      <p:pic>
        <p:nvPicPr>
          <p:cNvPr id="44036" name="Picture 2" descr="Image result for school attendance facts uk">
            <a:extLst>
              <a:ext uri="{FF2B5EF4-FFF2-40B4-BE49-F238E27FC236}">
                <a16:creationId xmlns:a16="http://schemas.microsoft.com/office/drawing/2014/main" id="{7B4E04D7-C18A-4842-BDBD-D823BB5209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1606"/>
          <a:stretch>
            <a:fillRect/>
          </a:stretch>
        </p:blipFill>
        <p:spPr bwMode="auto">
          <a:xfrm>
            <a:off x="471488" y="1849438"/>
            <a:ext cx="8229600"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randombar(horizontal)">
                                      <p:cBhvr>
                                        <p:cTn id="7" dur="600">
                                          <p:stCondLst>
                                            <p:cond delay="0"/>
                                          </p:stCondLst>
                                        </p:cTn>
                                        <p:tgtEl>
                                          <p:spTgt spid="4403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44036"/>
                                        </p:tgtEl>
                                        <p:attrNameLst>
                                          <p:attrName>style.visibility</p:attrName>
                                        </p:attrNameLst>
                                      </p:cBhvr>
                                      <p:to>
                                        <p:strVal val="visible"/>
                                      </p:to>
                                    </p:set>
                                    <p:anim calcmode="lin" valueType="num">
                                      <p:cBhvr additive="base">
                                        <p:cTn id="12" dur="500" fill="hold"/>
                                        <p:tgtEl>
                                          <p:spTgt spid="44036"/>
                                        </p:tgtEl>
                                        <p:attrNameLst>
                                          <p:attrName>ppt_x</p:attrName>
                                        </p:attrNameLst>
                                      </p:cBhvr>
                                      <p:tavLst>
                                        <p:tav tm="0">
                                          <p:val>
                                            <p:strVal val="#ppt_x"/>
                                          </p:val>
                                        </p:tav>
                                        <p:tav tm="100000">
                                          <p:val>
                                            <p:strVal val="#ppt_x"/>
                                          </p:val>
                                        </p:tav>
                                      </p:tavLst>
                                    </p:anim>
                                    <p:anim calcmode="lin" valueType="num">
                                      <p:cBhvr additive="base">
                                        <p:cTn id="13" dur="500" fill="hold"/>
                                        <p:tgtEl>
                                          <p:spTgt spid="4403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 calcmode="lin" valueType="num">
                                      <p:cBhvr additive="base">
                                        <p:cTn id="18"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 calcmode="lin" valueType="num">
                                      <p:cBhvr additive="base">
                                        <p:cTn id="24"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additive="base">
                                        <p:cTn id="30"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xEl>
                                              <p:pRg st="3" end="3"/>
                                            </p:txEl>
                                          </p:spTgt>
                                        </p:tgtEl>
                                        <p:attrNameLst>
                                          <p:attrName>style.visibility</p:attrName>
                                        </p:attrNameLst>
                                      </p:cBhvr>
                                      <p:to>
                                        <p:strVal val="visible"/>
                                      </p:to>
                                    </p:set>
                                    <p:anim calcmode="lin" valueType="num">
                                      <p:cBhvr additive="base">
                                        <p:cTn id="36"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
                                            <p:txEl>
                                              <p:pRg st="4" end="4"/>
                                            </p:txEl>
                                          </p:spTgt>
                                        </p:tgtEl>
                                        <p:attrNameLst>
                                          <p:attrName>style.visibility</p:attrName>
                                        </p:attrNameLst>
                                      </p:cBhvr>
                                      <p:to>
                                        <p:strVal val="visible"/>
                                      </p:to>
                                    </p:set>
                                    <p:anim calcmode="lin" valueType="num">
                                      <p:cBhvr additive="base">
                                        <p:cTn id="42"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440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a:extLst>
              <a:ext uri="{FF2B5EF4-FFF2-40B4-BE49-F238E27FC236}">
                <a16:creationId xmlns:a16="http://schemas.microsoft.com/office/drawing/2014/main" id="{C96F6513-9C9F-43AD-AA7C-1C470F8546A4}"/>
              </a:ext>
            </a:extLst>
          </p:cNvPr>
          <p:cNvSpPr>
            <a:spLocks noGrp="1" noChangeArrowheads="1"/>
          </p:cNvSpPr>
          <p:nvPr>
            <p:ph idx="1"/>
          </p:nvPr>
        </p:nvSpPr>
        <p:spPr>
          <a:xfrm>
            <a:off x="323850" y="2565400"/>
            <a:ext cx="8496300" cy="3560763"/>
          </a:xfrm>
        </p:spPr>
        <p:txBody>
          <a:bodyPr/>
          <a:lstStyle/>
          <a:p>
            <a:pPr eaLnBrk="1" hangingPunct="1">
              <a:lnSpc>
                <a:spcPct val="90000"/>
              </a:lnSpc>
              <a:defRPr/>
            </a:pPr>
            <a:r>
              <a:rPr lang="en-US" altLang="en-US" dirty="0">
                <a:latin typeface="Calibri Light" panose="020F0302020204030204" pitchFamily="34" charset="0"/>
                <a:cs typeface="Calibri Light" panose="020F0302020204030204" pitchFamily="34" charset="0"/>
              </a:rPr>
              <a:t>A  key factor in a child’s success at school is regular and punctual attendance. </a:t>
            </a:r>
          </a:p>
          <a:p>
            <a:pPr eaLnBrk="1" hangingPunct="1">
              <a:lnSpc>
                <a:spcPct val="90000"/>
              </a:lnSpc>
              <a:defRPr/>
            </a:pPr>
            <a:r>
              <a:rPr lang="en-GB" altLang="en-US" dirty="0">
                <a:latin typeface="Calibri Light" panose="020F0302020204030204" pitchFamily="34" charset="0"/>
                <a:cs typeface="Calibri Light" panose="020F0302020204030204" pitchFamily="34" charset="0"/>
              </a:rPr>
              <a:t>We will reward good attendance</a:t>
            </a:r>
          </a:p>
          <a:p>
            <a:pPr eaLnBrk="1" hangingPunct="1">
              <a:lnSpc>
                <a:spcPct val="90000"/>
              </a:lnSpc>
              <a:defRPr/>
            </a:pPr>
            <a:r>
              <a:rPr lang="en-GB" altLang="en-US" dirty="0">
                <a:latin typeface="Calibri Light" panose="020F0302020204030204" pitchFamily="34" charset="0"/>
                <a:cs typeface="Calibri Light" panose="020F0302020204030204" pitchFamily="34" charset="0"/>
              </a:rPr>
              <a:t>We will be robust in chasing up poor attendance and children who are persistently late</a:t>
            </a:r>
          </a:p>
          <a:p>
            <a:pPr eaLnBrk="1" hangingPunct="1">
              <a:lnSpc>
                <a:spcPct val="90000"/>
              </a:lnSpc>
              <a:defRPr/>
            </a:pPr>
            <a:r>
              <a:rPr lang="en-GB" altLang="en-US" dirty="0">
                <a:latin typeface="Calibri Light" panose="020F0302020204030204" pitchFamily="34" charset="0"/>
                <a:cs typeface="Calibri Light" panose="020F0302020204030204" pitchFamily="34" charset="0"/>
              </a:rPr>
              <a:t>Term-time holidays will not be authorised unless there</a:t>
            </a:r>
          </a:p>
          <a:p>
            <a:pPr marL="0" indent="0" eaLnBrk="1" hangingPunct="1">
              <a:lnSpc>
                <a:spcPct val="90000"/>
              </a:lnSpc>
              <a:buNone/>
              <a:defRPr/>
            </a:pPr>
            <a:r>
              <a:rPr lang="en-GB" altLang="en-US" dirty="0">
                <a:latin typeface="Calibri Light" panose="020F0302020204030204" pitchFamily="34" charset="0"/>
                <a:cs typeface="Calibri Light" panose="020F0302020204030204" pitchFamily="34" charset="0"/>
              </a:rPr>
              <a:t> are exceptional circumstances </a:t>
            </a:r>
            <a:endParaRPr lang="en-US" altLang="en-US" dirty="0">
              <a:latin typeface="Calibri Light" panose="020F0302020204030204" pitchFamily="34" charset="0"/>
              <a:cs typeface="Calibri Light" panose="020F0302020204030204" pitchFamily="34" charset="0"/>
            </a:endParaRPr>
          </a:p>
          <a:p>
            <a:pPr eaLnBrk="1" hangingPunct="1">
              <a:lnSpc>
                <a:spcPct val="90000"/>
              </a:lnSpc>
              <a:defRPr/>
            </a:pPr>
            <a:endParaRPr lang="en-US" altLang="en-US" dirty="0"/>
          </a:p>
        </p:txBody>
      </p:sp>
      <p:sp>
        <p:nvSpPr>
          <p:cNvPr id="39939" name="Rectangle 2">
            <a:extLst>
              <a:ext uri="{FF2B5EF4-FFF2-40B4-BE49-F238E27FC236}">
                <a16:creationId xmlns:a16="http://schemas.microsoft.com/office/drawing/2014/main" id="{21FEC3EA-A505-4802-99D4-2B78DABFD2A6}"/>
              </a:ext>
            </a:extLst>
          </p:cNvPr>
          <p:cNvSpPr>
            <a:spLocks noGrp="1"/>
          </p:cNvSpPr>
          <p:nvPr>
            <p:ph type="title"/>
          </p:nvPr>
        </p:nvSpPr>
        <p:spPr>
          <a:xfrm>
            <a:off x="611188" y="620713"/>
            <a:ext cx="6870700" cy="828675"/>
          </a:xfrm>
        </p:spPr>
        <p:txBody>
          <a:bodyPr/>
          <a:lstStyle/>
          <a:p>
            <a:pPr eaLnBrk="1" hangingPunct="1"/>
            <a:r>
              <a:rPr lang="en-US" altLang="en-US" i="1">
                <a:solidFill>
                  <a:srgbClr val="FFFF00"/>
                </a:solidFill>
                <a:latin typeface="Calibri Light" panose="020F0302020204030204" pitchFamily="34" charset="0"/>
                <a:cs typeface="Calibri Light" panose="020F0302020204030204" pitchFamily="34" charset="0"/>
              </a:rPr>
              <a:t>Attendance</a:t>
            </a:r>
          </a:p>
        </p:txBody>
      </p:sp>
      <p:pic>
        <p:nvPicPr>
          <p:cNvPr id="39940" name="Picture 6">
            <a:extLst>
              <a:ext uri="{FF2B5EF4-FFF2-40B4-BE49-F238E27FC236}">
                <a16:creationId xmlns:a16="http://schemas.microsoft.com/office/drawing/2014/main" id="{AA1697E2-4336-4C49-AB32-CA65BB191F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2538" y="476250"/>
            <a:ext cx="1217612"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1" name="Picture 2">
            <a:extLst>
              <a:ext uri="{FF2B5EF4-FFF2-40B4-BE49-F238E27FC236}">
                <a16:creationId xmlns:a16="http://schemas.microsoft.com/office/drawing/2014/main" id="{E2A18837-2F2B-430A-AC49-B888BD597E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304" y="5005084"/>
            <a:ext cx="1654721" cy="1448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7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57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3" name="Rectangle 3">
            <a:extLst>
              <a:ext uri="{FF2B5EF4-FFF2-40B4-BE49-F238E27FC236}">
                <a16:creationId xmlns:a16="http://schemas.microsoft.com/office/drawing/2014/main" id="{E85CEA55-6BC1-421F-838B-4A105C52A109}"/>
              </a:ext>
            </a:extLst>
          </p:cNvPr>
          <p:cNvSpPr>
            <a:spLocks noGrp="1"/>
          </p:cNvSpPr>
          <p:nvPr>
            <p:ph idx="1"/>
          </p:nvPr>
        </p:nvSpPr>
        <p:spPr>
          <a:xfrm>
            <a:off x="488950" y="2420938"/>
            <a:ext cx="7696200" cy="3657600"/>
          </a:xfrm>
        </p:spPr>
        <p:txBody>
          <a:bodyPr/>
          <a:lstStyle/>
          <a:p>
            <a:pPr eaLnBrk="1" hangingPunct="1">
              <a:defRPr/>
            </a:pPr>
            <a:r>
              <a:rPr lang="en-GB" altLang="en-US" sz="1800" dirty="0">
                <a:latin typeface="Calibri Light" panose="020F0302020204030204" pitchFamily="34" charset="0"/>
                <a:cs typeface="Calibri Light" panose="020F0302020204030204" pitchFamily="34" charset="0"/>
              </a:rPr>
              <a:t>The expectation is that all children will wear the correct school uniform. This includes smart, black shoes. </a:t>
            </a:r>
          </a:p>
          <a:p>
            <a:pPr eaLnBrk="1" hangingPunct="1">
              <a:defRPr/>
            </a:pPr>
            <a:r>
              <a:rPr lang="en-GB" altLang="en-US" sz="1800" dirty="0">
                <a:latin typeface="Calibri Light" panose="020F0302020204030204" pitchFamily="34" charset="0"/>
                <a:cs typeface="Calibri Light" panose="020F0302020204030204" pitchFamily="34" charset="0"/>
              </a:rPr>
              <a:t>No such thing as inappropriate weather – only inappropriate clothing!</a:t>
            </a:r>
          </a:p>
          <a:p>
            <a:pPr eaLnBrk="1" hangingPunct="1"/>
            <a:r>
              <a:rPr lang="en-GB" altLang="en-US" sz="1800" dirty="0">
                <a:latin typeface="Calibri Light" panose="020F0302020204030204" pitchFamily="34" charset="0"/>
                <a:cs typeface="Calibri Light" panose="020F0302020204030204" pitchFamily="34" charset="0"/>
              </a:rPr>
              <a:t>Sweatshirt, Polo Shirt, Black/grey trousers/skirt, summer dresses – red and white</a:t>
            </a:r>
          </a:p>
          <a:p>
            <a:pPr eaLnBrk="1" hangingPunct="1"/>
            <a:r>
              <a:rPr lang="en-GB" altLang="en-US" sz="1800" dirty="0">
                <a:latin typeface="Calibri Light" panose="020F0302020204030204" pitchFamily="34" charset="0"/>
                <a:cs typeface="Calibri Light" panose="020F0302020204030204" pitchFamily="34" charset="0"/>
              </a:rPr>
              <a:t>PE Kit in to be worn on PE days</a:t>
            </a:r>
          </a:p>
          <a:p>
            <a:pPr eaLnBrk="1" hangingPunct="1"/>
            <a:r>
              <a:rPr lang="en-GB" altLang="en-US" sz="1800" dirty="0">
                <a:latin typeface="Calibri Light" panose="020F0302020204030204" pitchFamily="34" charset="0"/>
                <a:cs typeface="Calibri Light" panose="020F0302020204030204" pitchFamily="34" charset="0"/>
              </a:rPr>
              <a:t>Labelled please</a:t>
            </a:r>
          </a:p>
          <a:p>
            <a:pPr eaLnBrk="1" hangingPunct="1"/>
            <a:r>
              <a:rPr lang="en-GB" altLang="en-US" sz="1800" dirty="0">
                <a:latin typeface="Calibri Light" panose="020F0302020204030204" pitchFamily="34" charset="0"/>
                <a:cs typeface="Calibri Light" panose="020F0302020204030204" pitchFamily="34" charset="0"/>
              </a:rPr>
              <a:t>Order from Brigade online. </a:t>
            </a:r>
          </a:p>
          <a:p>
            <a:pPr eaLnBrk="1" hangingPunct="1"/>
            <a:r>
              <a:rPr lang="en-GB" altLang="en-US" sz="1800" dirty="0">
                <a:latin typeface="Calibri Light" panose="020F0302020204030204" pitchFamily="34" charset="0"/>
                <a:cs typeface="Calibri Light" panose="020F0302020204030204" pitchFamily="34" charset="0"/>
              </a:rPr>
              <a:t>We want to foster and develop  a real pride in our school from the very beginning </a:t>
            </a:r>
          </a:p>
          <a:p>
            <a:pPr eaLnBrk="1" hangingPunct="1">
              <a:defRPr/>
            </a:pPr>
            <a:endParaRPr lang="en-GB" altLang="en-US" dirty="0">
              <a:latin typeface="Calibri Light" panose="020F0302020204030204" pitchFamily="34" charset="0"/>
              <a:cs typeface="Calibri Light" panose="020F0302020204030204" pitchFamily="34" charset="0"/>
            </a:endParaRPr>
          </a:p>
        </p:txBody>
      </p:sp>
      <p:sp>
        <p:nvSpPr>
          <p:cNvPr id="51202" name="Rectangle 2">
            <a:extLst>
              <a:ext uri="{FF2B5EF4-FFF2-40B4-BE49-F238E27FC236}">
                <a16:creationId xmlns:a16="http://schemas.microsoft.com/office/drawing/2014/main" id="{97CC40D0-8389-49B1-9525-6411DEBFC720}"/>
              </a:ext>
            </a:extLst>
          </p:cNvPr>
          <p:cNvSpPr>
            <a:spLocks noGrp="1"/>
          </p:cNvSpPr>
          <p:nvPr>
            <p:ph type="title"/>
          </p:nvPr>
        </p:nvSpPr>
        <p:spPr>
          <a:xfrm>
            <a:off x="1476375" y="692150"/>
            <a:ext cx="5018088" cy="863600"/>
          </a:xfrm>
        </p:spPr>
        <p:txBody>
          <a:bodyPr/>
          <a:lstStyle/>
          <a:p>
            <a:pPr eaLnBrk="1" hangingPunct="1"/>
            <a:r>
              <a:rPr lang="en-GB" altLang="en-US" sz="4000">
                <a:solidFill>
                  <a:srgbClr val="FFFF00"/>
                </a:solidFill>
                <a:latin typeface="Calibri Light" panose="020F0302020204030204" pitchFamily="34" charset="0"/>
                <a:cs typeface="Calibri Light" panose="020F0302020204030204" pitchFamily="34" charset="0"/>
              </a:rPr>
              <a:t>Uniform</a:t>
            </a:r>
          </a:p>
        </p:txBody>
      </p:sp>
      <p:pic>
        <p:nvPicPr>
          <p:cNvPr id="48132" name="Picture 6">
            <a:extLst>
              <a:ext uri="{FF2B5EF4-FFF2-40B4-BE49-F238E27FC236}">
                <a16:creationId xmlns:a16="http://schemas.microsoft.com/office/drawing/2014/main" id="{E9E88965-B797-4A63-A368-6020290178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266700"/>
            <a:ext cx="1517650" cy="197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randombar(horizontal)">
                                      <p:cBhvr>
                                        <p:cTn id="7" dur="600">
                                          <p:stCondLst>
                                            <p:cond delay="0"/>
                                          </p:stCondLst>
                                        </p:cTn>
                                        <p:tgtEl>
                                          <p:spTgt spid="51202"/>
                                        </p:tgtEl>
                                      </p:cBhvr>
                                    </p:animEffect>
                                  </p:childTnLst>
                                </p:cTn>
                              </p:par>
                            </p:childTnLst>
                          </p:cTn>
                        </p:par>
                        <p:par>
                          <p:cTn id="8" fill="hold" nodeType="after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51203">
                                            <p:txEl>
                                              <p:pRg st="0" end="0"/>
                                            </p:txEl>
                                          </p:spTgt>
                                        </p:tgtEl>
                                        <p:attrNameLst>
                                          <p:attrName>style.visibility</p:attrName>
                                        </p:attrNameLst>
                                      </p:cBhvr>
                                      <p:to>
                                        <p:strVal val="visible"/>
                                      </p:to>
                                    </p:set>
                                    <p:animEffect transition="in" filter="randombar(horizontal)">
                                      <p:cBhvr>
                                        <p:cTn id="11" dur="500"/>
                                        <p:tgtEl>
                                          <p:spTgt spid="51203">
                                            <p:txEl>
                                              <p:pRg st="0" end="0"/>
                                            </p:txEl>
                                          </p:spTgt>
                                        </p:tgtEl>
                                      </p:cBhvr>
                                    </p:animEffect>
                                  </p:childTnLst>
                                </p:cTn>
                              </p:par>
                            </p:childTnLst>
                          </p:cTn>
                        </p:par>
                        <p:par>
                          <p:cTn id="12" fill="hold" nodeType="afterGroup">
                            <p:stCondLst>
                              <p:cond delay="1100"/>
                            </p:stCondLst>
                            <p:childTnLst>
                              <p:par>
                                <p:cTn id="13" presetID="14" presetClass="entr" presetSubtype="10" fill="hold" grpId="0" nodeType="afterEffect">
                                  <p:stCondLst>
                                    <p:cond delay="0"/>
                                  </p:stCondLst>
                                  <p:childTnLst>
                                    <p:set>
                                      <p:cBhvr>
                                        <p:cTn id="14" dur="1" fill="hold">
                                          <p:stCondLst>
                                            <p:cond delay="0"/>
                                          </p:stCondLst>
                                        </p:cTn>
                                        <p:tgtEl>
                                          <p:spTgt spid="51203">
                                            <p:txEl>
                                              <p:pRg st="1" end="1"/>
                                            </p:txEl>
                                          </p:spTgt>
                                        </p:tgtEl>
                                        <p:attrNameLst>
                                          <p:attrName>style.visibility</p:attrName>
                                        </p:attrNameLst>
                                      </p:cBhvr>
                                      <p:to>
                                        <p:strVal val="visible"/>
                                      </p:to>
                                    </p:set>
                                    <p:animEffect transition="in" filter="randombar(horizontal)">
                                      <p:cBhvr>
                                        <p:cTn id="15" dur="500"/>
                                        <p:tgtEl>
                                          <p:spTgt spid="5120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51203">
                                            <p:txEl>
                                              <p:pRg st="2" end="2"/>
                                            </p:txEl>
                                          </p:spTgt>
                                        </p:tgtEl>
                                        <p:attrNameLst>
                                          <p:attrName>style.visibility</p:attrName>
                                        </p:attrNameLst>
                                      </p:cBhvr>
                                      <p:to>
                                        <p:strVal val="visible"/>
                                      </p:to>
                                    </p:set>
                                    <p:animEffect transition="in" filter="randombar(horizontal)">
                                      <p:cBhvr>
                                        <p:cTn id="20" dur="500"/>
                                        <p:tgtEl>
                                          <p:spTgt spid="5120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51203">
                                            <p:txEl>
                                              <p:pRg st="3" end="3"/>
                                            </p:txEl>
                                          </p:spTgt>
                                        </p:tgtEl>
                                        <p:attrNameLst>
                                          <p:attrName>style.visibility</p:attrName>
                                        </p:attrNameLst>
                                      </p:cBhvr>
                                      <p:to>
                                        <p:strVal val="visible"/>
                                      </p:to>
                                    </p:set>
                                    <p:animEffect transition="in" filter="randombar(horizontal)">
                                      <p:cBhvr>
                                        <p:cTn id="25" dur="500"/>
                                        <p:tgtEl>
                                          <p:spTgt spid="5120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51203">
                                            <p:txEl>
                                              <p:pRg st="4" end="4"/>
                                            </p:txEl>
                                          </p:spTgt>
                                        </p:tgtEl>
                                        <p:attrNameLst>
                                          <p:attrName>style.visibility</p:attrName>
                                        </p:attrNameLst>
                                      </p:cBhvr>
                                      <p:to>
                                        <p:strVal val="visible"/>
                                      </p:to>
                                    </p:set>
                                    <p:animEffect transition="in" filter="randombar(horizontal)">
                                      <p:cBhvr>
                                        <p:cTn id="30" dur="500"/>
                                        <p:tgtEl>
                                          <p:spTgt spid="5120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51203">
                                            <p:txEl>
                                              <p:pRg st="5" end="5"/>
                                            </p:txEl>
                                          </p:spTgt>
                                        </p:tgtEl>
                                        <p:attrNameLst>
                                          <p:attrName>style.visibility</p:attrName>
                                        </p:attrNameLst>
                                      </p:cBhvr>
                                      <p:to>
                                        <p:strVal val="visible"/>
                                      </p:to>
                                    </p:set>
                                    <p:animEffect transition="in" filter="randombar(horizontal)">
                                      <p:cBhvr>
                                        <p:cTn id="35" dur="500"/>
                                        <p:tgtEl>
                                          <p:spTgt spid="5120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51203">
                                            <p:txEl>
                                              <p:pRg st="6" end="6"/>
                                            </p:txEl>
                                          </p:spTgt>
                                        </p:tgtEl>
                                        <p:attrNameLst>
                                          <p:attrName>style.visibility</p:attrName>
                                        </p:attrNameLst>
                                      </p:cBhvr>
                                      <p:to>
                                        <p:strVal val="visible"/>
                                      </p:to>
                                    </p:set>
                                    <p:animEffect transition="in" filter="randombar(horizontal)">
                                      <p:cBhvr>
                                        <p:cTn id="40" dur="500"/>
                                        <p:tgtEl>
                                          <p:spTgt spid="5120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p:bldP spid="5120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1">
            <a:extLst>
              <a:ext uri="{FF2B5EF4-FFF2-40B4-BE49-F238E27FC236}">
                <a16:creationId xmlns:a16="http://schemas.microsoft.com/office/drawing/2014/main" id="{F335BC75-375C-47B0-9044-0F531EE0FA88}"/>
              </a:ext>
            </a:extLst>
          </p:cNvPr>
          <p:cNvSpPr>
            <a:spLocks noGrp="1"/>
          </p:cNvSpPr>
          <p:nvPr>
            <p:ph idx="1"/>
          </p:nvPr>
        </p:nvSpPr>
        <p:spPr>
          <a:xfrm>
            <a:off x="755576" y="3068960"/>
            <a:ext cx="7408862" cy="3188218"/>
          </a:xfrm>
        </p:spPr>
        <p:txBody>
          <a:bodyPr/>
          <a:lstStyle/>
          <a:p>
            <a:pPr marL="0" indent="0" algn="ctr">
              <a:buNone/>
              <a:defRPr/>
            </a:pPr>
            <a:r>
              <a:rPr lang="en-US" altLang="en-US" dirty="0"/>
              <a:t>Year 4 is a very exciting year with lots of new opportunities for the children including learning to play the violin and a 2 night trip to PGL! </a:t>
            </a:r>
          </a:p>
          <a:p>
            <a:pPr marL="0" indent="0" algn="ctr">
              <a:buNone/>
              <a:defRPr/>
            </a:pPr>
            <a:endParaRPr lang="en-US" altLang="en-US" dirty="0"/>
          </a:p>
          <a:p>
            <a:pPr marL="0" indent="0" algn="ctr">
              <a:buNone/>
              <a:defRPr/>
            </a:pPr>
            <a:endParaRPr lang="en-US" altLang="en-US" dirty="0"/>
          </a:p>
          <a:p>
            <a:pPr marL="0" indent="0" algn="ctr">
              <a:buNone/>
              <a:defRPr/>
            </a:pPr>
            <a:r>
              <a:rPr lang="en-US" altLang="en-US" dirty="0"/>
              <a:t>We really want to work together with you as parents, to ensure all the children have the best year possible.</a:t>
            </a:r>
          </a:p>
          <a:p>
            <a:pPr marL="0" indent="0" algn="ctr">
              <a:buNone/>
              <a:defRPr/>
            </a:pPr>
            <a:endParaRPr lang="en-US" altLang="en-US" dirty="0"/>
          </a:p>
          <a:p>
            <a:pPr marL="0" indent="0" algn="ctr">
              <a:buNone/>
              <a:defRPr/>
            </a:pPr>
            <a:endParaRPr lang="en-US" altLang="en-US" dirty="0"/>
          </a:p>
        </p:txBody>
      </p:sp>
      <p:sp>
        <p:nvSpPr>
          <p:cNvPr id="13315" name="Title 2">
            <a:extLst>
              <a:ext uri="{FF2B5EF4-FFF2-40B4-BE49-F238E27FC236}">
                <a16:creationId xmlns:a16="http://schemas.microsoft.com/office/drawing/2014/main" id="{E1763F3B-972F-41B4-96B9-653FFB28327D}"/>
              </a:ext>
            </a:extLst>
          </p:cNvPr>
          <p:cNvSpPr>
            <a:spLocks noGrp="1"/>
          </p:cNvSpPr>
          <p:nvPr>
            <p:ph type="title"/>
          </p:nvPr>
        </p:nvSpPr>
        <p:spPr/>
        <p:txBody>
          <a:bodyPr/>
          <a:lstStyle/>
          <a:p>
            <a:r>
              <a:rPr lang="en-US" altLang="en-US" dirty="0">
                <a:solidFill>
                  <a:srgbClr val="FFFF00"/>
                </a:solidFill>
              </a:rPr>
              <a:t>Welcome to Koala Class!</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4634CDD-A044-460C-BA7D-A6130ECE810C}"/>
              </a:ext>
            </a:extLst>
          </p:cNvPr>
          <p:cNvSpPr>
            <a:spLocks noGrp="1"/>
          </p:cNvSpPr>
          <p:nvPr>
            <p:ph idx="1"/>
          </p:nvPr>
        </p:nvSpPr>
        <p:spPr>
          <a:xfrm>
            <a:off x="539552" y="2276872"/>
            <a:ext cx="7408862" cy="4392488"/>
          </a:xfrm>
        </p:spPr>
        <p:txBody>
          <a:bodyPr/>
          <a:lstStyle/>
          <a:p>
            <a:r>
              <a:rPr lang="en-US" dirty="0"/>
              <a:t>As the year progresses, we are keen for the children to develop their independence, particularly in preparation for their transition to upper KS2.​</a:t>
            </a:r>
          </a:p>
          <a:p>
            <a:r>
              <a:rPr lang="en-US" dirty="0"/>
              <a:t>With this in mind, we have high expectations for both work and </a:t>
            </a:r>
            <a:r>
              <a:rPr lang="en-US" dirty="0" err="1"/>
              <a:t>behaviour</a:t>
            </a:r>
            <a:r>
              <a:rPr lang="en-US" dirty="0"/>
              <a:t> including:​</a:t>
            </a:r>
          </a:p>
          <a:p>
            <a:r>
              <a:rPr lang="en-US" dirty="0"/>
              <a:t>Presentation of work​</a:t>
            </a:r>
          </a:p>
          <a:p>
            <a:r>
              <a:rPr lang="en-US" dirty="0"/>
              <a:t>Positive attitude to learning​</a:t>
            </a:r>
          </a:p>
          <a:p>
            <a:r>
              <a:rPr lang="en-US" dirty="0"/>
              <a:t>Concentration / being ready to learn each lesson​</a:t>
            </a:r>
          </a:p>
          <a:p>
            <a:r>
              <a:rPr lang="en-US" dirty="0"/>
              <a:t>Working to full potential​</a:t>
            </a:r>
          </a:p>
          <a:p>
            <a:r>
              <a:rPr lang="en-US" dirty="0"/>
              <a:t>Taking responsibility </a:t>
            </a:r>
          </a:p>
          <a:p>
            <a:endParaRPr lang="en-GB" dirty="0"/>
          </a:p>
        </p:txBody>
      </p:sp>
      <p:sp>
        <p:nvSpPr>
          <p:cNvPr id="3" name="Title 2">
            <a:extLst>
              <a:ext uri="{FF2B5EF4-FFF2-40B4-BE49-F238E27FC236}">
                <a16:creationId xmlns:a16="http://schemas.microsoft.com/office/drawing/2014/main" id="{775CF2A9-4E20-4C29-BC64-955D5F00AA56}"/>
              </a:ext>
            </a:extLst>
          </p:cNvPr>
          <p:cNvSpPr>
            <a:spLocks noGrp="1"/>
          </p:cNvSpPr>
          <p:nvPr>
            <p:ph type="title"/>
          </p:nvPr>
        </p:nvSpPr>
        <p:spPr/>
        <p:txBody>
          <a:bodyPr/>
          <a:lstStyle/>
          <a:p>
            <a:r>
              <a:rPr lang="en-US" dirty="0"/>
              <a:t>Koala Class expectations </a:t>
            </a:r>
            <a:endParaRPr lang="en-GB" dirty="0"/>
          </a:p>
        </p:txBody>
      </p:sp>
    </p:spTree>
    <p:extLst>
      <p:ext uri="{BB962C8B-B14F-4D97-AF65-F5344CB8AC3E}">
        <p14:creationId xmlns:p14="http://schemas.microsoft.com/office/powerpoint/2010/main" val="3484720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0C1338-8D77-4471-A1FA-90029666DF24}"/>
              </a:ext>
            </a:extLst>
          </p:cNvPr>
          <p:cNvSpPr>
            <a:spLocks noGrp="1"/>
          </p:cNvSpPr>
          <p:nvPr>
            <p:ph idx="1"/>
          </p:nvPr>
        </p:nvSpPr>
        <p:spPr>
          <a:xfrm>
            <a:off x="871538" y="1772816"/>
            <a:ext cx="7408862" cy="4968551"/>
          </a:xfrm>
        </p:spPr>
        <p:txBody>
          <a:bodyPr>
            <a:noAutofit/>
          </a:bodyPr>
          <a:lstStyle/>
          <a:p>
            <a:pPr>
              <a:defRPr/>
            </a:pPr>
            <a:r>
              <a:rPr lang="en-US" sz="2000" u="sng" dirty="0"/>
              <a:t>Autumn Term</a:t>
            </a:r>
          </a:p>
          <a:p>
            <a:pPr marL="0" indent="0">
              <a:buNone/>
              <a:defRPr/>
            </a:pPr>
            <a:r>
              <a:rPr lang="en-US" sz="2000" dirty="0"/>
              <a:t>History- </a:t>
            </a:r>
            <a:r>
              <a:rPr lang="en-US" sz="2000"/>
              <a:t>Ancient Greece </a:t>
            </a:r>
            <a:endParaRPr lang="en-US" sz="2000" dirty="0"/>
          </a:p>
          <a:p>
            <a:pPr marL="0" indent="0">
              <a:buNone/>
              <a:defRPr/>
            </a:pPr>
            <a:r>
              <a:rPr lang="en-US" sz="2000" dirty="0"/>
              <a:t>Geography- Biomes</a:t>
            </a:r>
          </a:p>
          <a:p>
            <a:pPr marL="0" indent="0">
              <a:buNone/>
              <a:defRPr/>
            </a:pPr>
            <a:r>
              <a:rPr lang="en-US" sz="2000" dirty="0"/>
              <a:t>Science- States of Matter and Animals including Humans </a:t>
            </a:r>
          </a:p>
          <a:p>
            <a:pPr>
              <a:defRPr/>
            </a:pPr>
            <a:r>
              <a:rPr lang="en-US" sz="2000" u="sng" dirty="0"/>
              <a:t>Spring Term</a:t>
            </a:r>
          </a:p>
          <a:p>
            <a:pPr marL="0" indent="0">
              <a:buNone/>
              <a:defRPr/>
            </a:pPr>
            <a:r>
              <a:rPr lang="en-US" sz="2000" dirty="0"/>
              <a:t>History- Ancient Egypt </a:t>
            </a:r>
          </a:p>
          <a:p>
            <a:pPr marL="0" indent="0">
              <a:buNone/>
              <a:defRPr/>
            </a:pPr>
            <a:r>
              <a:rPr lang="en-US" sz="2000" dirty="0"/>
              <a:t>Geography- The United Kingdom </a:t>
            </a:r>
          </a:p>
          <a:p>
            <a:pPr marL="0" indent="0">
              <a:buNone/>
              <a:defRPr/>
            </a:pPr>
            <a:r>
              <a:rPr lang="en-US" sz="2000" dirty="0"/>
              <a:t>Science- Sound and Electricity</a:t>
            </a:r>
          </a:p>
          <a:p>
            <a:pPr>
              <a:defRPr/>
            </a:pPr>
            <a:r>
              <a:rPr lang="en-US" sz="2000" u="sng" dirty="0"/>
              <a:t>Summer Term</a:t>
            </a:r>
          </a:p>
          <a:p>
            <a:pPr marL="0" indent="0">
              <a:buNone/>
              <a:defRPr/>
            </a:pPr>
            <a:r>
              <a:rPr lang="en-US" sz="2000" dirty="0"/>
              <a:t>History- Anglo Saxons </a:t>
            </a:r>
          </a:p>
          <a:p>
            <a:pPr marL="0" indent="0">
              <a:buNone/>
              <a:defRPr/>
            </a:pPr>
            <a:r>
              <a:rPr lang="en-US" sz="2000" dirty="0"/>
              <a:t>Geography- Europe </a:t>
            </a:r>
          </a:p>
          <a:p>
            <a:pPr marL="0" indent="0">
              <a:buNone/>
              <a:defRPr/>
            </a:pPr>
            <a:r>
              <a:rPr lang="en-US" sz="2000" dirty="0"/>
              <a:t>Science- Living Things and their habitats </a:t>
            </a:r>
          </a:p>
        </p:txBody>
      </p:sp>
      <p:sp>
        <p:nvSpPr>
          <p:cNvPr id="15363" name="Title 2">
            <a:extLst>
              <a:ext uri="{FF2B5EF4-FFF2-40B4-BE49-F238E27FC236}">
                <a16:creationId xmlns:a16="http://schemas.microsoft.com/office/drawing/2014/main" id="{2CEEE4B0-F7F9-4942-8638-020531051884}"/>
              </a:ext>
            </a:extLst>
          </p:cNvPr>
          <p:cNvSpPr>
            <a:spLocks noGrp="1"/>
          </p:cNvSpPr>
          <p:nvPr>
            <p:ph type="title"/>
          </p:nvPr>
        </p:nvSpPr>
        <p:spPr/>
        <p:txBody>
          <a:bodyPr/>
          <a:lstStyle/>
          <a:p>
            <a:r>
              <a:rPr lang="en-US" altLang="en-US">
                <a:solidFill>
                  <a:srgbClr val="FFFF00"/>
                </a:solidFill>
              </a:rPr>
              <a:t>Our Topics </a:t>
            </a:r>
            <a:endParaRPr lang="en-US" altLang="en-US"/>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790F3AB8-AE7E-4960-B984-A025007624E8}"/>
              </a:ext>
            </a:extLst>
          </p:cNvPr>
          <p:cNvSpPr>
            <a:spLocks noGrp="1"/>
          </p:cNvSpPr>
          <p:nvPr>
            <p:ph type="title"/>
          </p:nvPr>
        </p:nvSpPr>
        <p:spPr/>
        <p:txBody>
          <a:bodyPr/>
          <a:lstStyle/>
          <a:p>
            <a:r>
              <a:rPr lang="en-US" altLang="en-US" dirty="0">
                <a:solidFill>
                  <a:srgbClr val="FFFF00"/>
                </a:solidFill>
              </a:rPr>
              <a:t>Spellings</a:t>
            </a:r>
            <a:endParaRPr lang="en-GB" altLang="en-US" dirty="0"/>
          </a:p>
        </p:txBody>
      </p:sp>
      <p:sp>
        <p:nvSpPr>
          <p:cNvPr id="23555" name="Content Placeholder 1">
            <a:extLst>
              <a:ext uri="{FF2B5EF4-FFF2-40B4-BE49-F238E27FC236}">
                <a16:creationId xmlns:a16="http://schemas.microsoft.com/office/drawing/2014/main" id="{1F5643FF-ACBE-4260-91D2-807F22E6AE66}"/>
              </a:ext>
            </a:extLst>
          </p:cNvPr>
          <p:cNvSpPr txBox="1">
            <a:spLocks/>
          </p:cNvSpPr>
          <p:nvPr/>
        </p:nvSpPr>
        <p:spPr bwMode="auto">
          <a:xfrm>
            <a:off x="900113" y="2565400"/>
            <a:ext cx="7532687"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742950" indent="-2857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11430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6002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4pPr>
            <a:lvl5pPr marL="2057400"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a:r>
              <a:rPr lang="en-US" altLang="en-US" dirty="0"/>
              <a:t>In Year 4, spellings will be taught twice a week focusing on the Y3/4 word lists and spelling patterns from the National Curriculum. </a:t>
            </a:r>
          </a:p>
          <a:p>
            <a:pPr algn="just"/>
            <a:r>
              <a:rPr lang="en-US" altLang="en-US" dirty="0"/>
              <a:t>We will be following Spelling Shed. Children will be tested through a Spelling Hive on the words they have learnt that week. </a:t>
            </a:r>
          </a:p>
          <a:p>
            <a:pPr algn="just"/>
            <a:r>
              <a:rPr lang="en-US" altLang="en-US" dirty="0"/>
              <a:t>It would really benefit your child if you are able to spend time on Spelling Shed to consolidate their learning. </a:t>
            </a:r>
          </a:p>
          <a:p>
            <a:pPr algn="just"/>
            <a:r>
              <a:rPr lang="en-US" altLang="en-US" dirty="0"/>
              <a:t>A list of Y3/4 spellings are on our class page on the website.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rPr>
              <a:t>Times Tables</a:t>
            </a:r>
          </a:p>
        </p:txBody>
      </p:sp>
      <p:sp>
        <p:nvSpPr>
          <p:cNvPr id="4" name="Content Placeholder 1">
            <a:extLst>
              <a:ext uri="{FF2B5EF4-FFF2-40B4-BE49-F238E27FC236}">
                <a16:creationId xmlns:a16="http://schemas.microsoft.com/office/drawing/2014/main" id="{1F5643FF-ACBE-4260-91D2-807F22E6AE66}"/>
              </a:ext>
            </a:extLst>
          </p:cNvPr>
          <p:cNvSpPr txBox="1">
            <a:spLocks/>
          </p:cNvSpPr>
          <p:nvPr/>
        </p:nvSpPr>
        <p:spPr bwMode="auto">
          <a:xfrm>
            <a:off x="900113" y="2565400"/>
            <a:ext cx="7532687"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742950" indent="-2857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11430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6002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4pPr>
            <a:lvl5pPr marL="2057400"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a:r>
              <a:rPr lang="en-US" altLang="en-US" dirty="0"/>
              <a:t>Times tables are extremely important this year. </a:t>
            </a:r>
          </a:p>
          <a:p>
            <a:pPr algn="just"/>
            <a:r>
              <a:rPr lang="en-US" altLang="en-US" dirty="0"/>
              <a:t>Quick recall of times tables and the related division facts are vital for success in </a:t>
            </a:r>
            <a:r>
              <a:rPr lang="en-US" altLang="en-US" dirty="0" err="1"/>
              <a:t>Maths</a:t>
            </a:r>
            <a:r>
              <a:rPr lang="en-US" altLang="en-US" dirty="0"/>
              <a:t> in Year 4 and beyond. </a:t>
            </a:r>
          </a:p>
          <a:p>
            <a:pPr algn="just"/>
            <a:endParaRPr lang="en-US" altLang="en-US" dirty="0"/>
          </a:p>
          <a:p>
            <a:pPr algn="just"/>
            <a:r>
              <a:rPr lang="en-US" altLang="en-US" dirty="0"/>
              <a:t>June 2027- a timed multiplication tables check for all Y4 pupils </a:t>
            </a:r>
          </a:p>
          <a:p>
            <a:pPr algn="just"/>
            <a:r>
              <a:rPr lang="en-US" altLang="en-US" dirty="0"/>
              <a:t>This will be completed online in school</a:t>
            </a:r>
          </a:p>
        </p:txBody>
      </p:sp>
    </p:spTree>
    <p:extLst>
      <p:ext uri="{BB962C8B-B14F-4D97-AF65-F5344CB8AC3E}">
        <p14:creationId xmlns:p14="http://schemas.microsoft.com/office/powerpoint/2010/main" val="1253772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AD494-57E1-4C9C-9F8E-EF95CDB46E1E}"/>
              </a:ext>
            </a:extLst>
          </p:cNvPr>
          <p:cNvSpPr>
            <a:spLocks noGrp="1"/>
          </p:cNvSpPr>
          <p:nvPr>
            <p:ph type="title"/>
          </p:nvPr>
        </p:nvSpPr>
        <p:spPr/>
        <p:txBody>
          <a:bodyPr/>
          <a:lstStyle/>
          <a:p>
            <a:r>
              <a:rPr lang="en-US" dirty="0"/>
              <a:t>Times Tables </a:t>
            </a:r>
            <a:endParaRPr lang="en-GB" dirty="0"/>
          </a:p>
        </p:txBody>
      </p:sp>
      <p:sp>
        <p:nvSpPr>
          <p:cNvPr id="3" name="TextBox 2">
            <a:extLst>
              <a:ext uri="{FF2B5EF4-FFF2-40B4-BE49-F238E27FC236}">
                <a16:creationId xmlns:a16="http://schemas.microsoft.com/office/drawing/2014/main" id="{B35FA8A3-4139-492F-822F-08C355365FE7}"/>
              </a:ext>
            </a:extLst>
          </p:cNvPr>
          <p:cNvSpPr txBox="1"/>
          <p:nvPr/>
        </p:nvSpPr>
        <p:spPr>
          <a:xfrm>
            <a:off x="587112" y="2140499"/>
            <a:ext cx="7200800" cy="4524315"/>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US" sz="2400" dirty="0">
                <a:latin typeface="+mj-lt"/>
              </a:rPr>
              <a:t>Times tables will be taught every day in school. </a:t>
            </a:r>
          </a:p>
          <a:p>
            <a:pPr marL="285750" indent="-285750">
              <a:buFont typeface="Arial" panose="020B0604020202020204" pitchFamily="34" charset="0"/>
              <a:buChar char="•"/>
            </a:pPr>
            <a:r>
              <a:rPr lang="en-US" sz="2400" dirty="0">
                <a:latin typeface="+mj-lt"/>
              </a:rPr>
              <a:t>Tested once a term- soundcheck on TT </a:t>
            </a:r>
            <a:r>
              <a:rPr lang="en-US" sz="2400" dirty="0" err="1">
                <a:latin typeface="+mj-lt"/>
              </a:rPr>
              <a:t>Rockstars</a:t>
            </a:r>
            <a:r>
              <a:rPr lang="en-US" sz="2400" dirty="0">
                <a:latin typeface="+mj-lt"/>
              </a:rPr>
              <a:t> </a:t>
            </a:r>
          </a:p>
          <a:p>
            <a:pPr marL="285750" indent="-285750">
              <a:buFont typeface="Arial" panose="020B0604020202020204" pitchFamily="34" charset="0"/>
              <a:buChar char="•"/>
            </a:pPr>
            <a:endParaRPr lang="en-US" sz="2400" dirty="0">
              <a:latin typeface="+mj-lt"/>
            </a:endParaRPr>
          </a:p>
          <a:p>
            <a:pPr marL="285750" indent="-285750">
              <a:buFont typeface="Arial" panose="020B0604020202020204" pitchFamily="34" charset="0"/>
              <a:buChar char="•"/>
            </a:pPr>
            <a:r>
              <a:rPr lang="en-US" sz="2400" dirty="0">
                <a:latin typeface="+mj-lt"/>
              </a:rPr>
              <a:t>Children will have a written  times tables test fortnightly on a Friday morning</a:t>
            </a:r>
          </a:p>
          <a:p>
            <a:pPr marL="285750" indent="-285750">
              <a:buFont typeface="Arial" panose="020B0604020202020204" pitchFamily="34" charset="0"/>
              <a:buChar char="•"/>
            </a:pPr>
            <a:r>
              <a:rPr lang="en-US" sz="2400" dirty="0">
                <a:latin typeface="+mj-lt"/>
              </a:rPr>
              <a:t>We will continue to use Times Table </a:t>
            </a:r>
            <a:r>
              <a:rPr lang="en-US" sz="2400" dirty="0" err="1">
                <a:latin typeface="+mj-lt"/>
              </a:rPr>
              <a:t>Rockstars</a:t>
            </a:r>
            <a:r>
              <a:rPr lang="en-US" sz="2400" dirty="0">
                <a:latin typeface="+mj-lt"/>
              </a:rPr>
              <a:t> </a:t>
            </a:r>
          </a:p>
          <a:p>
            <a:pPr marL="285750" indent="-285750">
              <a:buFont typeface="Arial" panose="020B0604020202020204" pitchFamily="34" charset="0"/>
              <a:buChar char="•"/>
            </a:pPr>
            <a:r>
              <a:rPr lang="en-US" sz="2400" dirty="0">
                <a:latin typeface="+mj-lt"/>
              </a:rPr>
              <a:t>All children have an individual login. These are stuck in their reading records</a:t>
            </a:r>
          </a:p>
          <a:p>
            <a:pPr marL="285750" indent="-285750">
              <a:buFont typeface="Arial" panose="020B0604020202020204" pitchFamily="34" charset="0"/>
              <a:buChar char="•"/>
            </a:pPr>
            <a:endParaRPr lang="en-US" sz="2400" dirty="0">
              <a:latin typeface="+mj-lt"/>
            </a:endParaRPr>
          </a:p>
          <a:p>
            <a:pPr marL="285750" indent="-285750">
              <a:buFont typeface="Arial" panose="020B0604020202020204" pitchFamily="34" charset="0"/>
              <a:buChar char="•"/>
            </a:pPr>
            <a:r>
              <a:rPr lang="en-US" sz="2400" dirty="0">
                <a:latin typeface="+mj-lt"/>
              </a:rPr>
              <a:t>Please encourage your child to access TT </a:t>
            </a:r>
            <a:r>
              <a:rPr lang="en-US" sz="2400" dirty="0" err="1">
                <a:latin typeface="+mj-lt"/>
              </a:rPr>
              <a:t>Rockstars</a:t>
            </a:r>
            <a:r>
              <a:rPr lang="en-US" sz="2400" dirty="0">
                <a:latin typeface="+mj-lt"/>
              </a:rPr>
              <a:t> at home as much as possible. Little and often is best!  </a:t>
            </a:r>
            <a:endParaRPr lang="en-GB" sz="2400" dirty="0">
              <a:latin typeface="+mj-lt"/>
            </a:endParaRPr>
          </a:p>
        </p:txBody>
      </p:sp>
    </p:spTree>
    <p:extLst>
      <p:ext uri="{BB962C8B-B14F-4D97-AF65-F5344CB8AC3E}">
        <p14:creationId xmlns:p14="http://schemas.microsoft.com/office/powerpoint/2010/main" val="20580407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1">
            <a:extLst>
              <a:ext uri="{FF2B5EF4-FFF2-40B4-BE49-F238E27FC236}">
                <a16:creationId xmlns:a16="http://schemas.microsoft.com/office/drawing/2014/main" id="{64335389-C2CE-40EF-B610-E8624530E636}"/>
              </a:ext>
            </a:extLst>
          </p:cNvPr>
          <p:cNvSpPr>
            <a:spLocks noGrp="1"/>
          </p:cNvSpPr>
          <p:nvPr>
            <p:ph type="title"/>
          </p:nvPr>
        </p:nvSpPr>
        <p:spPr/>
        <p:txBody>
          <a:bodyPr/>
          <a:lstStyle/>
          <a:p>
            <a:r>
              <a:rPr lang="en-US" altLang="en-US" dirty="0">
                <a:solidFill>
                  <a:srgbClr val="FFFF00"/>
                </a:solidFill>
              </a:rPr>
              <a:t>Reading</a:t>
            </a:r>
          </a:p>
        </p:txBody>
      </p:sp>
      <p:sp>
        <p:nvSpPr>
          <p:cNvPr id="2" name="Content Placeholder 1"/>
          <p:cNvSpPr>
            <a:spLocks noGrp="1"/>
          </p:cNvSpPr>
          <p:nvPr>
            <p:ph idx="1"/>
          </p:nvPr>
        </p:nvSpPr>
        <p:spPr>
          <a:xfrm>
            <a:off x="251520" y="2276872"/>
            <a:ext cx="8229600" cy="4104456"/>
          </a:xfrm>
        </p:spPr>
        <p:txBody>
          <a:bodyPr/>
          <a:lstStyle/>
          <a:p>
            <a:r>
              <a:rPr lang="en-GB" sz="2000" dirty="0"/>
              <a:t>-Regular reading continues to be of key importance in Year 4, even if your child is a confident reader.  </a:t>
            </a:r>
          </a:p>
          <a:p>
            <a:r>
              <a:rPr lang="en-US" sz="2000" dirty="0"/>
              <a:t>Comprehension skills are taught 3 times a week in school focusing on reading strategies, vocabulary and comprehension. </a:t>
            </a:r>
          </a:p>
          <a:p>
            <a:r>
              <a:rPr lang="en-US" sz="2000" dirty="0"/>
              <a:t>There are a list of questions in reading records you can ask your child to support their comprehension skills. </a:t>
            </a:r>
          </a:p>
          <a:p>
            <a:pPr marL="0" indent="0">
              <a:buNone/>
            </a:pPr>
            <a:endParaRPr lang="en-US" sz="2000" dirty="0"/>
          </a:p>
          <a:p>
            <a:r>
              <a:rPr lang="en-US" sz="2000" dirty="0"/>
              <a:t>BUSTER BOOK CLUB- Please ensure any reading is recorded in children’s reading records. Bookmarks will be in their reading records where you can record the number of minutes read. Reading on a Wednesday will count, any books count! </a:t>
            </a:r>
            <a:endParaRPr lang="en-GB" sz="2000" dirty="0"/>
          </a:p>
          <a:p>
            <a:endParaRPr lang="en-GB" sz="2000" dirty="0">
              <a:highlight>
                <a:srgbClr val="FFFF00"/>
              </a:highlight>
            </a:endParaRPr>
          </a:p>
        </p:txBody>
      </p:sp>
    </p:spTree>
    <p:extLst>
      <p:ext uri="{BB962C8B-B14F-4D97-AF65-F5344CB8AC3E}">
        <p14:creationId xmlns:p14="http://schemas.microsoft.com/office/powerpoint/2010/main" val="2959192565"/>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1">
            <a:extLst>
              <a:ext uri="{FF2B5EF4-FFF2-40B4-BE49-F238E27FC236}">
                <a16:creationId xmlns:a16="http://schemas.microsoft.com/office/drawing/2014/main" id="{64335389-C2CE-40EF-B610-E8624530E636}"/>
              </a:ext>
            </a:extLst>
          </p:cNvPr>
          <p:cNvSpPr>
            <a:spLocks noGrp="1"/>
          </p:cNvSpPr>
          <p:nvPr>
            <p:ph type="title"/>
          </p:nvPr>
        </p:nvSpPr>
        <p:spPr/>
        <p:txBody>
          <a:bodyPr/>
          <a:lstStyle/>
          <a:p>
            <a:r>
              <a:rPr lang="en-US" altLang="en-US" dirty="0">
                <a:solidFill>
                  <a:srgbClr val="FFFF00"/>
                </a:solidFill>
              </a:rPr>
              <a:t>Homework </a:t>
            </a:r>
          </a:p>
        </p:txBody>
      </p:sp>
      <p:sp>
        <p:nvSpPr>
          <p:cNvPr id="2" name="Content Placeholder 1"/>
          <p:cNvSpPr>
            <a:spLocks noGrp="1"/>
          </p:cNvSpPr>
          <p:nvPr>
            <p:ph idx="1"/>
          </p:nvPr>
        </p:nvSpPr>
        <p:spPr>
          <a:xfrm>
            <a:off x="1043608" y="2204864"/>
            <a:ext cx="7408862" cy="4314998"/>
          </a:xfrm>
        </p:spPr>
        <p:txBody>
          <a:bodyPr/>
          <a:lstStyle/>
          <a:p>
            <a:pPr marL="0" indent="0">
              <a:buNone/>
            </a:pPr>
            <a:r>
              <a:rPr lang="en-US" dirty="0"/>
              <a:t>Homework will be a </a:t>
            </a:r>
            <a:r>
              <a:rPr lang="en-US" dirty="0" err="1"/>
              <a:t>Maths</a:t>
            </a:r>
            <a:r>
              <a:rPr lang="en-US" dirty="0"/>
              <a:t> task and a reading comprehension. </a:t>
            </a:r>
          </a:p>
          <a:p>
            <a:pPr marL="0" indent="0">
              <a:buNone/>
            </a:pPr>
            <a:r>
              <a:rPr lang="en-US" dirty="0"/>
              <a:t>Please ensure presentation is neat in homework books. </a:t>
            </a:r>
          </a:p>
          <a:p>
            <a:pPr marL="0" indent="0">
              <a:buNone/>
            </a:pPr>
            <a:r>
              <a:rPr lang="en-US" dirty="0"/>
              <a:t>Homework will be sent home on a Thursday to be returned the following Wednesday. </a:t>
            </a:r>
          </a:p>
          <a:p>
            <a:pPr marL="0" indent="0">
              <a:buNone/>
            </a:pPr>
            <a:r>
              <a:rPr lang="en-US" dirty="0"/>
              <a:t>Please encourage your child to ask an adult if they are struggling with any homework. Please do this before it is due.  I am always happy to help! </a:t>
            </a:r>
          </a:p>
          <a:p>
            <a:pPr marL="0" indent="0">
              <a:buNone/>
            </a:pPr>
            <a:r>
              <a:rPr lang="en-US" dirty="0"/>
              <a:t>Children will mark their own homework as we go through the answers altogether in class. </a:t>
            </a:r>
          </a:p>
          <a:p>
            <a:pPr marL="0" indent="0">
              <a:buNone/>
            </a:pPr>
            <a:endParaRPr lang="en-GB" dirty="0"/>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85B790-FB07-42DF-8686-3784D4DFCAAB}"/>
              </a:ext>
            </a:extLst>
          </p:cNvPr>
          <p:cNvSpPr>
            <a:spLocks noGrp="1"/>
          </p:cNvSpPr>
          <p:nvPr>
            <p:ph idx="1"/>
          </p:nvPr>
        </p:nvSpPr>
        <p:spPr>
          <a:xfrm>
            <a:off x="871538" y="2276475"/>
            <a:ext cx="7408862" cy="3849688"/>
          </a:xfrm>
        </p:spPr>
        <p:txBody>
          <a:bodyPr>
            <a:normAutofit/>
          </a:bodyPr>
          <a:lstStyle/>
          <a:p>
            <a:pPr>
              <a:defRPr/>
            </a:pPr>
            <a:r>
              <a:rPr lang="en-US" b="1" u="sng" dirty="0"/>
              <a:t>Monday with IMPACT </a:t>
            </a:r>
          </a:p>
          <a:p>
            <a:pPr>
              <a:defRPr/>
            </a:pPr>
            <a:r>
              <a:rPr lang="en-US" b="1" u="sng" dirty="0"/>
              <a:t>Tuesday with Miss Broadmore </a:t>
            </a:r>
          </a:p>
          <a:p>
            <a:pPr>
              <a:defRPr/>
            </a:pPr>
            <a:r>
              <a:rPr lang="en-US" b="1" u="sng" dirty="0"/>
              <a:t>Outdoor Games </a:t>
            </a:r>
            <a:r>
              <a:rPr lang="en-US" dirty="0"/>
              <a:t>Trainers (which might get muddy), PE t-shirt, shorts, jogging trousers, sun hat for summer, spare socks (for those wearing tights). </a:t>
            </a:r>
          </a:p>
          <a:p>
            <a:pPr algn="just">
              <a:defRPr/>
            </a:pPr>
            <a:r>
              <a:rPr lang="en-US" dirty="0"/>
              <a:t>Children to wear PE kit on PE days </a:t>
            </a:r>
          </a:p>
          <a:p>
            <a:pPr algn="just">
              <a:defRPr/>
            </a:pPr>
            <a:r>
              <a:rPr lang="en-US" dirty="0"/>
              <a:t>Earrings must be taken out and long hair tied back.</a:t>
            </a:r>
          </a:p>
          <a:p>
            <a:pPr algn="just">
              <a:defRPr/>
            </a:pPr>
            <a:r>
              <a:rPr lang="en-US" dirty="0"/>
              <a:t>Please make sure all items of PE kits and uniform are named.</a:t>
            </a:r>
          </a:p>
        </p:txBody>
      </p:sp>
      <p:sp>
        <p:nvSpPr>
          <p:cNvPr id="24579" name="Title 1">
            <a:extLst>
              <a:ext uri="{FF2B5EF4-FFF2-40B4-BE49-F238E27FC236}">
                <a16:creationId xmlns:a16="http://schemas.microsoft.com/office/drawing/2014/main" id="{E6ABAA02-ACCF-42C4-9F13-E4E12B1D4396}"/>
              </a:ext>
            </a:extLst>
          </p:cNvPr>
          <p:cNvSpPr>
            <a:spLocks noGrp="1"/>
          </p:cNvSpPr>
          <p:nvPr>
            <p:ph type="title"/>
          </p:nvPr>
        </p:nvSpPr>
        <p:spPr>
          <a:xfrm>
            <a:off x="395288" y="333375"/>
            <a:ext cx="8229600" cy="1252538"/>
          </a:xfrm>
        </p:spPr>
        <p:txBody>
          <a:bodyPr/>
          <a:lstStyle/>
          <a:p>
            <a:r>
              <a:rPr lang="en-US" altLang="en-US">
                <a:solidFill>
                  <a:srgbClr val="FFFF00"/>
                </a:solidFill>
              </a:rPr>
              <a:t>PE</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FA42EAD-39D5-58BC-D7DE-292FD01A7456}"/>
              </a:ext>
            </a:extLst>
          </p:cNvPr>
          <p:cNvSpPr>
            <a:spLocks noGrp="1"/>
          </p:cNvSpPr>
          <p:nvPr>
            <p:ph idx="1"/>
          </p:nvPr>
        </p:nvSpPr>
        <p:spPr/>
        <p:txBody>
          <a:bodyPr/>
          <a:lstStyle/>
          <a:p>
            <a:r>
              <a:rPr lang="en-US" dirty="0"/>
              <a:t>PGL will be 17</a:t>
            </a:r>
            <a:r>
              <a:rPr lang="en-US" baseline="30000" dirty="0"/>
              <a:t>th</a:t>
            </a:r>
            <a:r>
              <a:rPr lang="en-US" dirty="0"/>
              <a:t>-19</a:t>
            </a:r>
            <a:r>
              <a:rPr lang="en-US" baseline="30000" dirty="0"/>
              <a:t>th</a:t>
            </a:r>
            <a:r>
              <a:rPr lang="en-US" dirty="0"/>
              <a:t> March 2027</a:t>
            </a:r>
          </a:p>
          <a:p>
            <a:r>
              <a:rPr lang="en-US" dirty="0"/>
              <a:t>Sign up deadline has finished. </a:t>
            </a:r>
          </a:p>
          <a:p>
            <a:endParaRPr lang="en-US" dirty="0"/>
          </a:p>
          <a:p>
            <a:r>
              <a:rPr lang="en-US" dirty="0"/>
              <a:t>I will do a meeting with parents closer to the date with all relevant information </a:t>
            </a:r>
          </a:p>
          <a:p>
            <a:r>
              <a:rPr lang="en-US" dirty="0"/>
              <a:t>I will also post payment deadlines on Dojo for you. </a:t>
            </a:r>
          </a:p>
        </p:txBody>
      </p:sp>
      <p:sp>
        <p:nvSpPr>
          <p:cNvPr id="3" name="Title 2">
            <a:extLst>
              <a:ext uri="{FF2B5EF4-FFF2-40B4-BE49-F238E27FC236}">
                <a16:creationId xmlns:a16="http://schemas.microsoft.com/office/drawing/2014/main" id="{48B3EFDA-3308-2D04-0EFD-830DA74F52D2}"/>
              </a:ext>
            </a:extLst>
          </p:cNvPr>
          <p:cNvSpPr>
            <a:spLocks noGrp="1"/>
          </p:cNvSpPr>
          <p:nvPr>
            <p:ph type="title"/>
          </p:nvPr>
        </p:nvSpPr>
        <p:spPr/>
        <p:txBody>
          <a:bodyPr/>
          <a:lstStyle/>
          <a:p>
            <a:r>
              <a:rPr lang="en-US" dirty="0"/>
              <a:t>PGL </a:t>
            </a:r>
          </a:p>
        </p:txBody>
      </p:sp>
    </p:spTree>
    <p:extLst>
      <p:ext uri="{BB962C8B-B14F-4D97-AF65-F5344CB8AC3E}">
        <p14:creationId xmlns:p14="http://schemas.microsoft.com/office/powerpoint/2010/main" val="21448730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2D3F3B5-B2EA-9E16-CFB9-04F609307B34}"/>
              </a:ext>
            </a:extLst>
          </p:cNvPr>
          <p:cNvSpPr>
            <a:spLocks noGrp="1"/>
          </p:cNvSpPr>
          <p:nvPr>
            <p:ph idx="1"/>
          </p:nvPr>
        </p:nvSpPr>
        <p:spPr/>
        <p:txBody>
          <a:bodyPr/>
          <a:lstStyle/>
          <a:p>
            <a:r>
              <a:rPr lang="en-US" dirty="0"/>
              <a:t>This year, children will be learning to play the violin every Thursday morning.</a:t>
            </a:r>
          </a:p>
          <a:p>
            <a:endParaRPr lang="en-US" dirty="0"/>
          </a:p>
          <a:p>
            <a:r>
              <a:rPr lang="en-US" dirty="0"/>
              <a:t>Violins are provided and children will be able to bring them home at the end of Term 2. </a:t>
            </a:r>
          </a:p>
        </p:txBody>
      </p:sp>
      <p:sp>
        <p:nvSpPr>
          <p:cNvPr id="3" name="Title 2">
            <a:extLst>
              <a:ext uri="{FF2B5EF4-FFF2-40B4-BE49-F238E27FC236}">
                <a16:creationId xmlns:a16="http://schemas.microsoft.com/office/drawing/2014/main" id="{1E6F1D31-39EB-EA37-250E-6452DF66D6B3}"/>
              </a:ext>
            </a:extLst>
          </p:cNvPr>
          <p:cNvSpPr>
            <a:spLocks noGrp="1"/>
          </p:cNvSpPr>
          <p:nvPr>
            <p:ph type="title"/>
          </p:nvPr>
        </p:nvSpPr>
        <p:spPr/>
        <p:txBody>
          <a:bodyPr/>
          <a:lstStyle/>
          <a:p>
            <a:r>
              <a:rPr lang="en-US"/>
              <a:t>Violins </a:t>
            </a:r>
          </a:p>
        </p:txBody>
      </p:sp>
    </p:spTree>
    <p:extLst>
      <p:ext uri="{BB962C8B-B14F-4D97-AF65-F5344CB8AC3E}">
        <p14:creationId xmlns:p14="http://schemas.microsoft.com/office/powerpoint/2010/main" val="2282325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BC521D0-84E6-414F-9FA2-871A6DE08AED}"/>
              </a:ext>
            </a:extLst>
          </p:cNvPr>
          <p:cNvSpPr>
            <a:spLocks noGrp="1"/>
          </p:cNvSpPr>
          <p:nvPr>
            <p:ph idx="1"/>
          </p:nvPr>
        </p:nvSpPr>
        <p:spPr>
          <a:xfrm>
            <a:off x="871538" y="2349500"/>
            <a:ext cx="7408862" cy="3776663"/>
          </a:xfrm>
        </p:spPr>
        <p:txBody>
          <a:bodyPr>
            <a:normAutofit lnSpcReduction="10000"/>
          </a:bodyPr>
          <a:lstStyle/>
          <a:p>
            <a:pPr algn="just">
              <a:defRPr/>
            </a:pPr>
            <a:r>
              <a:rPr lang="en-US" dirty="0"/>
              <a:t>Ongoing informal assessments during the year for Reading, Writing and </a:t>
            </a:r>
            <a:r>
              <a:rPr lang="en-US" dirty="0" err="1"/>
              <a:t>Maths</a:t>
            </a:r>
            <a:r>
              <a:rPr lang="en-US" dirty="0"/>
              <a:t>. </a:t>
            </a:r>
          </a:p>
          <a:p>
            <a:pPr>
              <a:defRPr/>
            </a:pPr>
            <a:endParaRPr lang="en-US" dirty="0"/>
          </a:p>
          <a:p>
            <a:pPr algn="just">
              <a:defRPr/>
            </a:pPr>
            <a:r>
              <a:rPr lang="en-US" dirty="0"/>
              <a:t>We assess the children regularly and also conduct Pupil Progress Meetings three times a year to ensure your child is on track to meet their targets.</a:t>
            </a:r>
          </a:p>
          <a:p>
            <a:pPr marL="0" indent="0">
              <a:buFont typeface="Symbol" panose="05050102010706020507" pitchFamily="18" charset="2"/>
              <a:buNone/>
              <a:defRPr/>
            </a:pPr>
            <a:endParaRPr lang="en-US" dirty="0"/>
          </a:p>
          <a:p>
            <a:pPr algn="just">
              <a:defRPr/>
            </a:pPr>
            <a:r>
              <a:rPr lang="en-US" dirty="0"/>
              <a:t>If you have any concerns about your child and their progress, please make an appointment to see Miss Broadmore. </a:t>
            </a:r>
          </a:p>
        </p:txBody>
      </p:sp>
      <p:sp>
        <p:nvSpPr>
          <p:cNvPr id="26627" name="Title 2">
            <a:extLst>
              <a:ext uri="{FF2B5EF4-FFF2-40B4-BE49-F238E27FC236}">
                <a16:creationId xmlns:a16="http://schemas.microsoft.com/office/drawing/2014/main" id="{ED7432D6-028C-4C42-821E-E5B5C2D93F66}"/>
              </a:ext>
            </a:extLst>
          </p:cNvPr>
          <p:cNvSpPr>
            <a:spLocks noGrp="1"/>
          </p:cNvSpPr>
          <p:nvPr>
            <p:ph type="title"/>
          </p:nvPr>
        </p:nvSpPr>
        <p:spPr/>
        <p:txBody>
          <a:bodyPr/>
          <a:lstStyle/>
          <a:p>
            <a:r>
              <a:rPr lang="en-US" altLang="en-US">
                <a:solidFill>
                  <a:srgbClr val="FFFF00"/>
                </a:solidFill>
              </a:rPr>
              <a:t>Assessment</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772816"/>
            <a:ext cx="8229600" cy="3778398"/>
          </a:xfrm>
        </p:spPr>
        <p:txBody>
          <a:bodyPr/>
          <a:lstStyle/>
          <a:p>
            <a:r>
              <a:rPr lang="en-GB" dirty="0"/>
              <a:t>Many Lunsford children regularly use the internet and social media and we have a duty to help them keep safe online.</a:t>
            </a:r>
          </a:p>
          <a:p>
            <a:r>
              <a:rPr lang="en-GB" dirty="0"/>
              <a:t>We know it is hard to keep up with the apps and websites available to young people, but understanding the risks and implementing preventive measures can go a long way in protecting your child. </a:t>
            </a:r>
          </a:p>
          <a:p>
            <a:pPr algn="just"/>
            <a:r>
              <a:rPr lang="en-GB" dirty="0"/>
              <a:t>Users should be thirteen to use </a:t>
            </a:r>
            <a:r>
              <a:rPr lang="en-GB" dirty="0" err="1"/>
              <a:t>Whatsapp</a:t>
            </a:r>
            <a:r>
              <a:rPr lang="en-GB" dirty="0"/>
              <a:t>, Instagram, Snapchat, Twitter, Facebook, Skype and </a:t>
            </a:r>
            <a:r>
              <a:rPr lang="en-GB" dirty="0" err="1"/>
              <a:t>TikTok</a:t>
            </a:r>
            <a:r>
              <a:rPr lang="en-GB" dirty="0"/>
              <a:t>.</a:t>
            </a:r>
          </a:p>
          <a:p>
            <a:pPr algn="just"/>
            <a:r>
              <a:rPr lang="en-GB" dirty="0"/>
              <a:t>Although there is no age restriction for watching YouTube videos, users need to be thirteen to have their own YouTube account enabling them to subscribe to channels, like videos, post comments and add videos.</a:t>
            </a:r>
          </a:p>
          <a:p>
            <a:pPr algn="just"/>
            <a:endParaRPr lang="en-GB" dirty="0"/>
          </a:p>
          <a:p>
            <a:endParaRPr lang="en-GB" dirty="0"/>
          </a:p>
        </p:txBody>
      </p:sp>
      <p:sp>
        <p:nvSpPr>
          <p:cNvPr id="3" name="Title 2"/>
          <p:cNvSpPr>
            <a:spLocks noGrp="1"/>
          </p:cNvSpPr>
          <p:nvPr>
            <p:ph type="title"/>
          </p:nvPr>
        </p:nvSpPr>
        <p:spPr/>
        <p:txBody>
          <a:bodyPr/>
          <a:lstStyle/>
          <a:p>
            <a:r>
              <a:rPr lang="en-GB" dirty="0">
                <a:solidFill>
                  <a:srgbClr val="FFFF00"/>
                </a:solidFill>
              </a:rPr>
              <a:t>Online  Safety</a:t>
            </a:r>
          </a:p>
        </p:txBody>
      </p:sp>
    </p:spTree>
    <p:extLst>
      <p:ext uri="{BB962C8B-B14F-4D97-AF65-F5344CB8AC3E}">
        <p14:creationId xmlns:p14="http://schemas.microsoft.com/office/powerpoint/2010/main" val="13881858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99D97A9-A1C4-4FED-9409-390FE4480B81}"/>
              </a:ext>
            </a:extLst>
          </p:cNvPr>
          <p:cNvSpPr>
            <a:spLocks noGrp="1"/>
          </p:cNvSpPr>
          <p:nvPr>
            <p:ph idx="1"/>
          </p:nvPr>
        </p:nvSpPr>
        <p:spPr>
          <a:xfrm>
            <a:off x="539552" y="2276872"/>
            <a:ext cx="8229600" cy="3816424"/>
          </a:xfrm>
        </p:spPr>
        <p:txBody>
          <a:bodyPr/>
          <a:lstStyle/>
          <a:p>
            <a:r>
              <a:rPr lang="en-GB" sz="2000" dirty="0"/>
              <a:t>If your child does access the internet or social media, we strongly recommend that no children are allowed unsupervised access to mobile phones, tablets, game consoles or any internet enabled devices </a:t>
            </a:r>
            <a:r>
              <a:rPr lang="en-GB" sz="2000" dirty="0" err="1"/>
              <a:t>eg.</a:t>
            </a:r>
            <a:r>
              <a:rPr lang="en-GB" sz="2000" dirty="0"/>
              <a:t> In their bedrooms and we also recommend that children are not allowed access to devices overnight.</a:t>
            </a:r>
          </a:p>
          <a:p>
            <a:pPr algn="just"/>
            <a:r>
              <a:rPr lang="en-GB" sz="2000" dirty="0"/>
              <a:t>If your child does use social media or online gaming platforms, please help them to check their privacy settings, disable any chat settings and ensure they know how to block and report.</a:t>
            </a:r>
          </a:p>
          <a:p>
            <a:r>
              <a:rPr lang="en-GB" sz="2000" dirty="0"/>
              <a:t>Please can we ask for your support in reinforcing the online safety message at home by talking to your children, encouraging them to speak to an adult if they have any worries or concerns, checking your child's phone / devices regularly and not allowing them access to them overnight.</a:t>
            </a:r>
            <a:br>
              <a:rPr lang="en-GB" sz="2000" dirty="0"/>
            </a:br>
            <a:endParaRPr lang="en-GB" sz="2000" dirty="0"/>
          </a:p>
        </p:txBody>
      </p:sp>
      <p:sp>
        <p:nvSpPr>
          <p:cNvPr id="5" name="Title 2">
            <a:extLst>
              <a:ext uri="{FF2B5EF4-FFF2-40B4-BE49-F238E27FC236}">
                <a16:creationId xmlns:a16="http://schemas.microsoft.com/office/drawing/2014/main" id="{D333A634-2408-4D78-BF08-E9AAF9E8F64B}"/>
              </a:ext>
            </a:extLst>
          </p:cNvPr>
          <p:cNvSpPr txBox="1">
            <a:spLocks/>
          </p:cNvSpPr>
          <p:nvPr/>
        </p:nvSpPr>
        <p:spPr bwMode="auto">
          <a:xfrm>
            <a:off x="539552" y="404664"/>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rgbClr val="FFFFFF"/>
                </a:solidFill>
                <a:latin typeface="+mj-lt"/>
                <a:ea typeface="+mj-ea"/>
                <a:cs typeface="+mj-cs"/>
              </a:defRPr>
            </a:lvl1pPr>
            <a:lvl2pPr algn="ctr" rtl="0" eaLnBrk="0" fontAlgn="base" hangingPunct="0">
              <a:spcBef>
                <a:spcPct val="0"/>
              </a:spcBef>
              <a:spcAft>
                <a:spcPct val="0"/>
              </a:spcAft>
              <a:defRPr sz="4400">
                <a:solidFill>
                  <a:srgbClr val="FFFFFF"/>
                </a:solidFill>
                <a:latin typeface="Candara" pitchFamily="34" charset="0"/>
              </a:defRPr>
            </a:lvl2pPr>
            <a:lvl3pPr algn="ctr" rtl="0" eaLnBrk="0" fontAlgn="base" hangingPunct="0">
              <a:spcBef>
                <a:spcPct val="0"/>
              </a:spcBef>
              <a:spcAft>
                <a:spcPct val="0"/>
              </a:spcAft>
              <a:defRPr sz="4400">
                <a:solidFill>
                  <a:srgbClr val="FFFFFF"/>
                </a:solidFill>
                <a:latin typeface="Candara" pitchFamily="34" charset="0"/>
              </a:defRPr>
            </a:lvl3pPr>
            <a:lvl4pPr algn="ctr" rtl="0" eaLnBrk="0" fontAlgn="base" hangingPunct="0">
              <a:spcBef>
                <a:spcPct val="0"/>
              </a:spcBef>
              <a:spcAft>
                <a:spcPct val="0"/>
              </a:spcAft>
              <a:defRPr sz="4400">
                <a:solidFill>
                  <a:srgbClr val="FFFFFF"/>
                </a:solidFill>
                <a:latin typeface="Candara" pitchFamily="34" charset="0"/>
              </a:defRPr>
            </a:lvl4pPr>
            <a:lvl5pPr algn="ctr" rtl="0" eaLnBrk="0" fontAlgn="base" hangingPunct="0">
              <a:spcBef>
                <a:spcPct val="0"/>
              </a:spcBef>
              <a:spcAft>
                <a:spcPct val="0"/>
              </a:spcAft>
              <a:defRPr sz="4400">
                <a:solidFill>
                  <a:srgbClr val="FFFFFF"/>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solidFill>
                  <a:srgbClr val="FFFF00"/>
                </a:solidFill>
              </a:rPr>
              <a:t>Online  Safety</a:t>
            </a:r>
            <a:endParaRPr lang="en-GB" dirty="0">
              <a:solidFill>
                <a:srgbClr val="FFFF00"/>
              </a:solidFill>
            </a:endParaRPr>
          </a:p>
        </p:txBody>
      </p:sp>
    </p:spTree>
    <p:extLst>
      <p:ext uri="{BB962C8B-B14F-4D97-AF65-F5344CB8AC3E}">
        <p14:creationId xmlns:p14="http://schemas.microsoft.com/office/powerpoint/2010/main" val="8847891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5576" y="1988840"/>
            <a:ext cx="8136419" cy="4780797"/>
          </a:xfrm>
        </p:spPr>
        <p:txBody>
          <a:bodyPr/>
          <a:lstStyle/>
          <a:p>
            <a:pPr algn="just"/>
            <a:br>
              <a:rPr lang="en-GB" sz="2000" dirty="0"/>
            </a:br>
            <a:endParaRPr lang="en-GB" sz="2000" dirty="0"/>
          </a:p>
          <a:p>
            <a:pPr algn="just"/>
            <a:r>
              <a:rPr lang="en-GB" sz="2000" dirty="0"/>
              <a:t>More information for parents can be found at the following websites.</a:t>
            </a:r>
            <a:br>
              <a:rPr lang="en-GB" sz="2000" dirty="0"/>
            </a:br>
            <a:r>
              <a:rPr lang="en-US" sz="2000" dirty="0">
                <a:hlinkClick r:id="rId2"/>
              </a:rPr>
              <a:t>Keep Children Safe Online: Information, advice, support - Internet Matters</a:t>
            </a:r>
            <a:br>
              <a:rPr lang="en-GB" sz="2000" dirty="0"/>
            </a:br>
            <a:r>
              <a:rPr lang="en-US" sz="2000" dirty="0">
                <a:hlinkClick r:id="rId3"/>
              </a:rPr>
              <a:t>Main library articles | Parent Zone | At the heart of digital family life</a:t>
            </a:r>
            <a:br>
              <a:rPr lang="en-GB" sz="2000" dirty="0"/>
            </a:br>
            <a:endParaRPr lang="en-GB" sz="2000" dirty="0"/>
          </a:p>
          <a:p>
            <a:pPr algn="just"/>
            <a:r>
              <a:rPr lang="en-GB" sz="2000" dirty="0"/>
              <a:t>Please let us know if there any issues regarding the online behaviour of Lunsford children at any time. We will always follow this up within school in line with our child protection, behaviour and acceptable use policies.</a:t>
            </a:r>
          </a:p>
          <a:p>
            <a:pPr marL="0" indent="0" algn="just">
              <a:buNone/>
            </a:pPr>
            <a:endParaRPr lang="en-GB" sz="2000" dirty="0"/>
          </a:p>
          <a:p>
            <a:pPr marL="0" indent="0" algn="ctr">
              <a:buNone/>
            </a:pPr>
            <a:r>
              <a:rPr lang="en-GB" sz="2000" dirty="0"/>
              <a:t>Please see Mrs Lomax if you have any other queries about online safety.</a:t>
            </a:r>
          </a:p>
        </p:txBody>
      </p:sp>
      <p:sp>
        <p:nvSpPr>
          <p:cNvPr id="3" name="Title 2"/>
          <p:cNvSpPr>
            <a:spLocks noGrp="1"/>
          </p:cNvSpPr>
          <p:nvPr>
            <p:ph type="title"/>
          </p:nvPr>
        </p:nvSpPr>
        <p:spPr/>
        <p:txBody>
          <a:bodyPr/>
          <a:lstStyle/>
          <a:p>
            <a:r>
              <a:rPr lang="en-GB" dirty="0">
                <a:solidFill>
                  <a:srgbClr val="FFFF00"/>
                </a:solidFill>
              </a:rPr>
              <a:t>Online Safety</a:t>
            </a:r>
          </a:p>
        </p:txBody>
      </p:sp>
    </p:spTree>
    <p:extLst>
      <p:ext uri="{BB962C8B-B14F-4D97-AF65-F5344CB8AC3E}">
        <p14:creationId xmlns:p14="http://schemas.microsoft.com/office/powerpoint/2010/main" val="38803123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7" name="Rectangle 3">
            <a:extLst>
              <a:ext uri="{FF2B5EF4-FFF2-40B4-BE49-F238E27FC236}">
                <a16:creationId xmlns:a16="http://schemas.microsoft.com/office/drawing/2014/main" id="{F85C7180-4BAF-4347-8109-DE47BEEEA425}"/>
              </a:ext>
            </a:extLst>
          </p:cNvPr>
          <p:cNvSpPr>
            <a:spLocks noGrp="1" noChangeArrowheads="1"/>
          </p:cNvSpPr>
          <p:nvPr>
            <p:ph idx="1"/>
          </p:nvPr>
        </p:nvSpPr>
        <p:spPr>
          <a:xfrm>
            <a:off x="714375" y="2071688"/>
            <a:ext cx="7696200" cy="4319587"/>
          </a:xfrm>
        </p:spPr>
        <p:txBody>
          <a:bodyPr/>
          <a:lstStyle/>
          <a:p>
            <a:pPr eaLnBrk="1" hangingPunct="1">
              <a:lnSpc>
                <a:spcPct val="80000"/>
              </a:lnSpc>
              <a:buFontTx/>
              <a:buNone/>
            </a:pPr>
            <a:endParaRPr lang="en-US" altLang="en-US" sz="2000" b="1" dirty="0"/>
          </a:p>
          <a:p>
            <a:pPr algn="ctr" eaLnBrk="1" hangingPunct="1">
              <a:lnSpc>
                <a:spcPct val="80000"/>
              </a:lnSpc>
              <a:buFontTx/>
              <a:buNone/>
            </a:pPr>
            <a:r>
              <a:rPr lang="en-GB" altLang="en-US" dirty="0"/>
              <a:t>At Lunsford, we have an open door policy. We want to work in partnership with parents and carers and strive to achieve the best for all children. </a:t>
            </a:r>
          </a:p>
          <a:p>
            <a:pPr algn="ctr" eaLnBrk="1" hangingPunct="1">
              <a:lnSpc>
                <a:spcPct val="80000"/>
              </a:lnSpc>
              <a:buFontTx/>
              <a:buNone/>
            </a:pPr>
            <a:endParaRPr lang="en-GB" altLang="en-US" dirty="0"/>
          </a:p>
          <a:p>
            <a:pPr algn="ctr" eaLnBrk="1" hangingPunct="1">
              <a:lnSpc>
                <a:spcPct val="80000"/>
              </a:lnSpc>
              <a:buNone/>
            </a:pPr>
            <a:r>
              <a:rPr lang="en-US" altLang="en-US" dirty="0"/>
              <a:t>We ask </a:t>
            </a:r>
            <a:r>
              <a:rPr lang="en-GB" altLang="en-US" dirty="0"/>
              <a:t>that if you have any worries or questions regarding your child or a problem related to school, please do not hesitate to contact us so we can understand your concerns and help to solve any issues . If we do not know there is a problem, it is very difficult for us to help you or your child.</a:t>
            </a:r>
          </a:p>
          <a:p>
            <a:pPr algn="ctr" eaLnBrk="1" hangingPunct="1">
              <a:lnSpc>
                <a:spcPct val="80000"/>
              </a:lnSpc>
              <a:buNone/>
            </a:pPr>
            <a:endParaRPr lang="en-US" altLang="en-US" dirty="0"/>
          </a:p>
          <a:p>
            <a:pPr algn="ctr" eaLnBrk="1" hangingPunct="1">
              <a:lnSpc>
                <a:spcPct val="80000"/>
              </a:lnSpc>
              <a:buFontTx/>
              <a:buNone/>
            </a:pPr>
            <a:r>
              <a:rPr lang="en-US" altLang="en-US" sz="1800" dirty="0"/>
              <a:t>If you feel that an issue has not been dealt with appropriately, please speak to </a:t>
            </a:r>
            <a:r>
              <a:rPr lang="en-US" altLang="en-US" sz="1800" dirty="0" err="1"/>
              <a:t>Mr</a:t>
            </a:r>
            <a:r>
              <a:rPr lang="en-US" altLang="en-US" sz="1800" dirty="0"/>
              <a:t> </a:t>
            </a:r>
            <a:r>
              <a:rPr lang="en-US" altLang="en-US" sz="1800" dirty="0" err="1"/>
              <a:t>Anscombe</a:t>
            </a:r>
            <a:r>
              <a:rPr lang="en-US" altLang="en-US" sz="1800" dirty="0"/>
              <a:t> or Mrs Lomax, or we will happily provide you with a copy of the formal complaints procedures. </a:t>
            </a:r>
            <a:endParaRPr lang="en-GB" altLang="en-US" sz="1800" dirty="0"/>
          </a:p>
          <a:p>
            <a:pPr eaLnBrk="1" hangingPunct="1">
              <a:lnSpc>
                <a:spcPct val="80000"/>
              </a:lnSpc>
            </a:pPr>
            <a:endParaRPr lang="en-US" altLang="en-US" sz="2000" dirty="0"/>
          </a:p>
          <a:p>
            <a:pPr eaLnBrk="1" hangingPunct="1">
              <a:lnSpc>
                <a:spcPct val="80000"/>
              </a:lnSpc>
            </a:pPr>
            <a:endParaRPr lang="en-US" altLang="en-US" sz="2000" dirty="0"/>
          </a:p>
        </p:txBody>
      </p:sp>
      <p:sp>
        <p:nvSpPr>
          <p:cNvPr id="72706" name="Rectangle 2">
            <a:extLst>
              <a:ext uri="{FF2B5EF4-FFF2-40B4-BE49-F238E27FC236}">
                <a16:creationId xmlns:a16="http://schemas.microsoft.com/office/drawing/2014/main" id="{71424B6D-D914-4C2B-9BBA-0E4E9326AC2F}"/>
              </a:ext>
            </a:extLst>
          </p:cNvPr>
          <p:cNvSpPr>
            <a:spLocks noGrp="1" noChangeArrowheads="1"/>
          </p:cNvSpPr>
          <p:nvPr>
            <p:ph type="title"/>
          </p:nvPr>
        </p:nvSpPr>
        <p:spPr>
          <a:xfrm>
            <a:off x="2115343" y="476672"/>
            <a:ext cx="4894263" cy="1095375"/>
          </a:xfrm>
        </p:spPr>
        <p:txBody>
          <a:bodyPr/>
          <a:lstStyle/>
          <a:p>
            <a:pPr eaLnBrk="1" hangingPunct="1"/>
            <a:r>
              <a:rPr lang="en-US" altLang="en-US" sz="4000" dirty="0">
                <a:solidFill>
                  <a:srgbClr val="FFFF00"/>
                </a:solidFill>
              </a:rPr>
              <a:t>Getting in Contact</a:t>
            </a:r>
          </a:p>
        </p:txBody>
      </p:sp>
      <p:pic>
        <p:nvPicPr>
          <p:cNvPr id="32772" name="Picture 6">
            <a:extLst>
              <a:ext uri="{FF2B5EF4-FFF2-40B4-BE49-F238E27FC236}">
                <a16:creationId xmlns:a16="http://schemas.microsoft.com/office/drawing/2014/main" id="{A55B88DB-4046-4CBE-9D3E-26C5E89F0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50" y="260350"/>
            <a:ext cx="1517650"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randombar(horizontal)">
                                      <p:cBhvr>
                                        <p:cTn id="7" dur="600">
                                          <p:stCondLst>
                                            <p:cond delay="0"/>
                                          </p:stCondLst>
                                        </p:cTn>
                                        <p:tgtEl>
                                          <p:spTgt spid="72706"/>
                                        </p:tgtEl>
                                      </p:cBhvr>
                                    </p:animEffect>
                                  </p:childTnLst>
                                </p:cTn>
                              </p:par>
                            </p:childTnLst>
                          </p:cTn>
                        </p:par>
                        <p:par>
                          <p:cTn id="8" fill="hold" nodeType="with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72707">
                                            <p:txEl>
                                              <p:pRg st="1" end="1"/>
                                            </p:txEl>
                                          </p:spTgt>
                                        </p:tgtEl>
                                        <p:attrNameLst>
                                          <p:attrName>style.visibility</p:attrName>
                                        </p:attrNameLst>
                                      </p:cBhvr>
                                      <p:to>
                                        <p:strVal val="visible"/>
                                      </p:to>
                                    </p:set>
                                    <p:animEffect transition="in" filter="randombar(horizontal)">
                                      <p:cBhvr>
                                        <p:cTn id="11" dur="500"/>
                                        <p:tgtEl>
                                          <p:spTgt spid="72707">
                                            <p:txEl>
                                              <p:pRg st="1" end="1"/>
                                            </p:txEl>
                                          </p:spTgt>
                                        </p:tgtEl>
                                      </p:cBhvr>
                                    </p:animEffect>
                                  </p:childTnLst>
                                </p:cTn>
                              </p:par>
                            </p:childTnLst>
                          </p:cTn>
                        </p:par>
                        <p:par>
                          <p:cTn id="12" fill="hold">
                            <p:stCondLst>
                              <p:cond delay="1100"/>
                            </p:stCondLst>
                            <p:childTnLst>
                              <p:par>
                                <p:cTn id="13" presetID="14" presetClass="entr" presetSubtype="10" fill="hold" grpId="0" nodeType="afterEffect">
                                  <p:stCondLst>
                                    <p:cond delay="0"/>
                                  </p:stCondLst>
                                  <p:childTnLst>
                                    <p:set>
                                      <p:cBhvr>
                                        <p:cTn id="14" dur="1" fill="hold">
                                          <p:stCondLst>
                                            <p:cond delay="0"/>
                                          </p:stCondLst>
                                        </p:cTn>
                                        <p:tgtEl>
                                          <p:spTgt spid="72707">
                                            <p:txEl>
                                              <p:pRg st="3" end="3"/>
                                            </p:txEl>
                                          </p:spTgt>
                                        </p:tgtEl>
                                        <p:attrNameLst>
                                          <p:attrName>style.visibility</p:attrName>
                                        </p:attrNameLst>
                                      </p:cBhvr>
                                      <p:to>
                                        <p:strVal val="visible"/>
                                      </p:to>
                                    </p:set>
                                    <p:animEffect transition="in" filter="randombar(horizontal)">
                                      <p:cBhvr>
                                        <p:cTn id="15" dur="500"/>
                                        <p:tgtEl>
                                          <p:spTgt spid="72707">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72707">
                                            <p:txEl>
                                              <p:pRg st="5" end="5"/>
                                            </p:txEl>
                                          </p:spTgt>
                                        </p:tgtEl>
                                        <p:attrNameLst>
                                          <p:attrName>style.visibility</p:attrName>
                                        </p:attrNameLst>
                                      </p:cBhvr>
                                      <p:to>
                                        <p:strVal val="visible"/>
                                      </p:to>
                                    </p:set>
                                    <p:animEffect transition="in" filter="randombar(horizontal)">
                                      <p:cBhvr>
                                        <p:cTn id="20" dur="500"/>
                                        <p:tgtEl>
                                          <p:spTgt spid="7270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p:bldP spid="72706"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7" name="Rectangle 3">
            <a:extLst>
              <a:ext uri="{FF2B5EF4-FFF2-40B4-BE49-F238E27FC236}">
                <a16:creationId xmlns:a16="http://schemas.microsoft.com/office/drawing/2014/main" id="{F85C7180-4BAF-4347-8109-DE47BEEEA425}"/>
              </a:ext>
            </a:extLst>
          </p:cNvPr>
          <p:cNvSpPr>
            <a:spLocks noGrp="1" noChangeArrowheads="1"/>
          </p:cNvSpPr>
          <p:nvPr>
            <p:ph idx="1"/>
          </p:nvPr>
        </p:nvSpPr>
        <p:spPr>
          <a:xfrm>
            <a:off x="714375" y="2071688"/>
            <a:ext cx="7696200" cy="4319587"/>
          </a:xfrm>
        </p:spPr>
        <p:txBody>
          <a:bodyPr/>
          <a:lstStyle/>
          <a:p>
            <a:pPr eaLnBrk="1" hangingPunct="1">
              <a:lnSpc>
                <a:spcPct val="80000"/>
              </a:lnSpc>
              <a:buFontTx/>
              <a:buNone/>
            </a:pPr>
            <a:endParaRPr lang="en-US" altLang="en-US" sz="2000" b="1" dirty="0"/>
          </a:p>
          <a:p>
            <a:pPr eaLnBrk="1" hangingPunct="1">
              <a:lnSpc>
                <a:spcPct val="80000"/>
              </a:lnSpc>
              <a:buFontTx/>
              <a:buNone/>
            </a:pPr>
            <a:r>
              <a:rPr lang="en-US" altLang="en-US" dirty="0"/>
              <a:t>If you would like to speak to a member of staff…</a:t>
            </a:r>
          </a:p>
          <a:p>
            <a:pPr eaLnBrk="1" hangingPunct="1">
              <a:lnSpc>
                <a:spcPct val="80000"/>
              </a:lnSpc>
            </a:pPr>
            <a:endParaRPr lang="en-US" altLang="en-US" dirty="0"/>
          </a:p>
          <a:p>
            <a:pPr algn="just" eaLnBrk="1" hangingPunct="1">
              <a:lnSpc>
                <a:spcPct val="80000"/>
              </a:lnSpc>
            </a:pPr>
            <a:r>
              <a:rPr lang="en-US" altLang="en-US" sz="2000" dirty="0"/>
              <a:t>Mrs Mead will forward on any emails and pass on any telephone messages.</a:t>
            </a:r>
          </a:p>
          <a:p>
            <a:pPr algn="just" eaLnBrk="1" hangingPunct="1">
              <a:lnSpc>
                <a:spcPct val="80000"/>
              </a:lnSpc>
            </a:pPr>
            <a:r>
              <a:rPr lang="en-US" altLang="en-US" sz="2000" dirty="0"/>
              <a:t>Miss Broadmore can be contacted via Class Dojo. We will try to reply as soon as possible (within 24 hours during the week) but urgent messages should be sent via the office as we will not necessarily be able to access Dojo whilst we are teaching!</a:t>
            </a:r>
          </a:p>
          <a:p>
            <a:pPr algn="just" eaLnBrk="1" hangingPunct="1">
              <a:lnSpc>
                <a:spcPct val="80000"/>
              </a:lnSpc>
            </a:pPr>
            <a:r>
              <a:rPr lang="en-US" altLang="en-US" sz="2000" dirty="0"/>
              <a:t>A member of the Senior Leadership Team will also be available on the playground every morning and afternoon.</a:t>
            </a:r>
          </a:p>
          <a:p>
            <a:pPr eaLnBrk="1" hangingPunct="1">
              <a:lnSpc>
                <a:spcPct val="80000"/>
              </a:lnSpc>
            </a:pPr>
            <a:r>
              <a:rPr lang="en-GB" altLang="en-US" sz="2000" dirty="0"/>
              <a:t>Our Family Liaison Officer (FLO) Amy Taylor can be contacted on 07552 045390.</a:t>
            </a:r>
            <a:endParaRPr lang="en-US" altLang="en-US" sz="2000" dirty="0"/>
          </a:p>
          <a:p>
            <a:pPr eaLnBrk="1" hangingPunct="1">
              <a:lnSpc>
                <a:spcPct val="80000"/>
              </a:lnSpc>
            </a:pPr>
            <a:endParaRPr lang="en-US" altLang="en-US" sz="2000" dirty="0"/>
          </a:p>
          <a:p>
            <a:pPr eaLnBrk="1" hangingPunct="1">
              <a:lnSpc>
                <a:spcPct val="80000"/>
              </a:lnSpc>
            </a:pPr>
            <a:endParaRPr lang="en-US" altLang="en-US" sz="2000" dirty="0"/>
          </a:p>
        </p:txBody>
      </p:sp>
      <p:sp>
        <p:nvSpPr>
          <p:cNvPr id="72706" name="Rectangle 2">
            <a:extLst>
              <a:ext uri="{FF2B5EF4-FFF2-40B4-BE49-F238E27FC236}">
                <a16:creationId xmlns:a16="http://schemas.microsoft.com/office/drawing/2014/main" id="{71424B6D-D914-4C2B-9BBA-0E4E9326AC2F}"/>
              </a:ext>
            </a:extLst>
          </p:cNvPr>
          <p:cNvSpPr>
            <a:spLocks noGrp="1" noChangeArrowheads="1"/>
          </p:cNvSpPr>
          <p:nvPr>
            <p:ph type="title"/>
          </p:nvPr>
        </p:nvSpPr>
        <p:spPr>
          <a:xfrm>
            <a:off x="1619250" y="476250"/>
            <a:ext cx="4894263" cy="1095375"/>
          </a:xfrm>
        </p:spPr>
        <p:txBody>
          <a:bodyPr/>
          <a:lstStyle/>
          <a:p>
            <a:pPr eaLnBrk="1" hangingPunct="1"/>
            <a:r>
              <a:rPr lang="en-US" altLang="en-US" sz="4000">
                <a:solidFill>
                  <a:srgbClr val="FFFF00"/>
                </a:solidFill>
              </a:rPr>
              <a:t>Getting in Contact</a:t>
            </a:r>
          </a:p>
        </p:txBody>
      </p:sp>
      <p:pic>
        <p:nvPicPr>
          <p:cNvPr id="32772" name="Picture 6">
            <a:extLst>
              <a:ext uri="{FF2B5EF4-FFF2-40B4-BE49-F238E27FC236}">
                <a16:creationId xmlns:a16="http://schemas.microsoft.com/office/drawing/2014/main" id="{A55B88DB-4046-4CBE-9D3E-26C5E89F0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50" y="260350"/>
            <a:ext cx="1517650"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29352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randombar(horizontal)">
                                      <p:cBhvr>
                                        <p:cTn id="7" dur="600">
                                          <p:stCondLst>
                                            <p:cond delay="0"/>
                                          </p:stCondLst>
                                        </p:cTn>
                                        <p:tgtEl>
                                          <p:spTgt spid="72706"/>
                                        </p:tgtEl>
                                      </p:cBhvr>
                                    </p:animEffect>
                                  </p:childTnLst>
                                </p:cTn>
                              </p:par>
                            </p:childTnLst>
                          </p:cTn>
                        </p:par>
                        <p:par>
                          <p:cTn id="8" fill="hold" nodeType="after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72707">
                                            <p:txEl>
                                              <p:pRg st="1" end="1"/>
                                            </p:txEl>
                                          </p:spTgt>
                                        </p:tgtEl>
                                        <p:attrNameLst>
                                          <p:attrName>style.visibility</p:attrName>
                                        </p:attrNameLst>
                                      </p:cBhvr>
                                      <p:to>
                                        <p:strVal val="visible"/>
                                      </p:to>
                                    </p:set>
                                    <p:animEffect transition="in" filter="randombar(horizontal)">
                                      <p:cBhvr>
                                        <p:cTn id="11" dur="500"/>
                                        <p:tgtEl>
                                          <p:spTgt spid="72707">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2707">
                                            <p:txEl>
                                              <p:pRg st="3" end="3"/>
                                            </p:txEl>
                                          </p:spTgt>
                                        </p:tgtEl>
                                        <p:attrNameLst>
                                          <p:attrName>style.visibility</p:attrName>
                                        </p:attrNameLst>
                                      </p:cBhvr>
                                      <p:to>
                                        <p:strVal val="visible"/>
                                      </p:to>
                                    </p:set>
                                    <p:animEffect transition="in" filter="randombar(horizontal)">
                                      <p:cBhvr>
                                        <p:cTn id="16" dur="500"/>
                                        <p:tgtEl>
                                          <p:spTgt spid="72707">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72707">
                                            <p:txEl>
                                              <p:pRg st="4" end="4"/>
                                            </p:txEl>
                                          </p:spTgt>
                                        </p:tgtEl>
                                        <p:attrNameLst>
                                          <p:attrName>style.visibility</p:attrName>
                                        </p:attrNameLst>
                                      </p:cBhvr>
                                      <p:to>
                                        <p:strVal val="visible"/>
                                      </p:to>
                                    </p:set>
                                    <p:animEffect transition="in" filter="randombar(horizontal)">
                                      <p:cBhvr>
                                        <p:cTn id="21" dur="500"/>
                                        <p:tgtEl>
                                          <p:spTgt spid="72707">
                                            <p:txEl>
                                              <p:pRg st="4" end="4"/>
                                            </p:txEl>
                                          </p:spTgt>
                                        </p:tgtEl>
                                      </p:cBhvr>
                                    </p:animEffect>
                                  </p:childTnLst>
                                </p:cTn>
                              </p:par>
                            </p:childTnLst>
                          </p:cTn>
                        </p:par>
                        <p:par>
                          <p:cTn id="22" fill="hold">
                            <p:stCondLst>
                              <p:cond delay="500"/>
                            </p:stCondLst>
                            <p:childTnLst>
                              <p:par>
                                <p:cTn id="23" presetID="14" presetClass="entr" presetSubtype="10" fill="hold" grpId="0" nodeType="afterEffect">
                                  <p:stCondLst>
                                    <p:cond delay="0"/>
                                  </p:stCondLst>
                                  <p:childTnLst>
                                    <p:set>
                                      <p:cBhvr>
                                        <p:cTn id="24" dur="1" fill="hold">
                                          <p:stCondLst>
                                            <p:cond delay="0"/>
                                          </p:stCondLst>
                                        </p:cTn>
                                        <p:tgtEl>
                                          <p:spTgt spid="72707">
                                            <p:txEl>
                                              <p:pRg st="5" end="5"/>
                                            </p:txEl>
                                          </p:spTgt>
                                        </p:tgtEl>
                                        <p:attrNameLst>
                                          <p:attrName>style.visibility</p:attrName>
                                        </p:attrNameLst>
                                      </p:cBhvr>
                                      <p:to>
                                        <p:strVal val="visible"/>
                                      </p:to>
                                    </p:set>
                                    <p:animEffect transition="in" filter="randombar(horizontal)">
                                      <p:cBhvr>
                                        <p:cTn id="25" dur="500"/>
                                        <p:tgtEl>
                                          <p:spTgt spid="72707">
                                            <p:txEl>
                                              <p:pRg st="5" end="5"/>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72707">
                                            <p:txEl>
                                              <p:pRg st="6" end="6"/>
                                            </p:txEl>
                                          </p:spTgt>
                                        </p:tgtEl>
                                        <p:attrNameLst>
                                          <p:attrName>style.visibility</p:attrName>
                                        </p:attrNameLst>
                                      </p:cBhvr>
                                      <p:to>
                                        <p:strVal val="visible"/>
                                      </p:to>
                                    </p:set>
                                    <p:animEffect transition="in" filter="randombar(horizontal)">
                                      <p:cBhvr>
                                        <p:cTn id="30" dur="500"/>
                                        <p:tgtEl>
                                          <p:spTgt spid="727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p:bldP spid="7270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0D563D7-3F56-E041-0938-FC87F3CAB499}"/>
              </a:ext>
            </a:extLst>
          </p:cNvPr>
          <p:cNvSpPr>
            <a:spLocks noGrp="1"/>
          </p:cNvSpPr>
          <p:nvPr>
            <p:ph idx="1"/>
          </p:nvPr>
        </p:nvSpPr>
        <p:spPr/>
        <p:txBody>
          <a:bodyPr/>
          <a:lstStyle/>
          <a:p>
            <a:endParaRPr lang="en-GB"/>
          </a:p>
        </p:txBody>
      </p:sp>
      <p:sp>
        <p:nvSpPr>
          <p:cNvPr id="3" name="Title 2">
            <a:extLst>
              <a:ext uri="{FF2B5EF4-FFF2-40B4-BE49-F238E27FC236}">
                <a16:creationId xmlns:a16="http://schemas.microsoft.com/office/drawing/2014/main" id="{C523464C-2484-626A-4BED-8B425729BAB4}"/>
              </a:ext>
            </a:extLst>
          </p:cNvPr>
          <p:cNvSpPr>
            <a:spLocks noGrp="1"/>
          </p:cNvSpPr>
          <p:nvPr>
            <p:ph type="title"/>
          </p:nvPr>
        </p:nvSpPr>
        <p:spPr/>
        <p:txBody>
          <a:bodyPr/>
          <a:lstStyle/>
          <a:p>
            <a:r>
              <a:rPr lang="en-GB" dirty="0"/>
              <a:t>Any questions? </a:t>
            </a:r>
          </a:p>
        </p:txBody>
      </p:sp>
    </p:spTree>
    <p:extLst>
      <p:ext uri="{BB962C8B-B14F-4D97-AF65-F5344CB8AC3E}">
        <p14:creationId xmlns:p14="http://schemas.microsoft.com/office/powerpoint/2010/main" val="27389974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a:extLst>
              <a:ext uri="{FF2B5EF4-FFF2-40B4-BE49-F238E27FC236}">
                <a16:creationId xmlns:a16="http://schemas.microsoft.com/office/drawing/2014/main" id="{054A22CC-9D7C-4C74-9B08-61A5B30C1933}"/>
              </a:ext>
            </a:extLst>
          </p:cNvPr>
          <p:cNvSpPr>
            <a:spLocks noGrp="1"/>
          </p:cNvSpPr>
          <p:nvPr>
            <p:ph idx="1"/>
          </p:nvPr>
        </p:nvSpPr>
        <p:spPr/>
        <p:txBody>
          <a:bodyPr/>
          <a:lstStyle/>
          <a:p>
            <a:pPr marL="0" indent="0" algn="ctr">
              <a:buFont typeface="Symbol" panose="05050102010706020507" pitchFamily="18" charset="2"/>
              <a:buNone/>
              <a:defRPr/>
            </a:pPr>
            <a:r>
              <a:rPr lang="en-US" altLang="en-US" sz="4400" dirty="0">
                <a:solidFill>
                  <a:schemeClr val="accent1">
                    <a:lumMod val="75000"/>
                  </a:schemeClr>
                </a:solidFill>
              </a:rPr>
              <a:t>Welcome to our school!</a:t>
            </a:r>
          </a:p>
        </p:txBody>
      </p:sp>
      <p:sp>
        <p:nvSpPr>
          <p:cNvPr id="10243" name="Title 2">
            <a:extLst>
              <a:ext uri="{FF2B5EF4-FFF2-40B4-BE49-F238E27FC236}">
                <a16:creationId xmlns:a16="http://schemas.microsoft.com/office/drawing/2014/main" id="{938FDEDB-9B6E-4119-B6C0-2639F65C7E5B}"/>
              </a:ext>
            </a:extLst>
          </p:cNvPr>
          <p:cNvSpPr>
            <a:spLocks noGrp="1"/>
          </p:cNvSpPr>
          <p:nvPr>
            <p:ph type="title"/>
          </p:nvPr>
        </p:nvSpPr>
        <p:spPr/>
        <p:txBody>
          <a:bodyPr/>
          <a:lstStyle/>
          <a:p>
            <a:pPr algn="l"/>
            <a:r>
              <a:rPr lang="en-US" altLang="en-US">
                <a:solidFill>
                  <a:srgbClr val="FFFF00"/>
                </a:solidFill>
              </a:rPr>
              <a:t>Lunsford Primary School</a:t>
            </a:r>
            <a:endParaRPr lang="en-US" altLang="en-US"/>
          </a:p>
        </p:txBody>
      </p:sp>
      <p:pic>
        <p:nvPicPr>
          <p:cNvPr id="10244" name="Picture 9" descr="\\Lunsford-Dc01\headteacher$\Pictures\Logo.png">
            <a:extLst>
              <a:ext uri="{FF2B5EF4-FFF2-40B4-BE49-F238E27FC236}">
                <a16:creationId xmlns:a16="http://schemas.microsoft.com/office/drawing/2014/main" id="{F7A5106F-4A01-4E47-AAC7-AA92D2872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125" y="188913"/>
            <a:ext cx="1800225"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
            <a:extLst>
              <a:ext uri="{FF2B5EF4-FFF2-40B4-BE49-F238E27FC236}">
                <a16:creationId xmlns:a16="http://schemas.microsoft.com/office/drawing/2014/main" id="{0F895FD4-DEDB-4695-9C19-E2ADA4F13A83}"/>
              </a:ext>
            </a:extLst>
          </p:cNvPr>
          <p:cNvPicPr>
            <a:picLocks noChangeAspect="1"/>
          </p:cNvPicPr>
          <p:nvPr/>
        </p:nvPicPr>
        <p:blipFill>
          <a:blip r:embed="rId3">
            <a:extLst>
              <a:ext uri="{28A0092B-C50C-407E-A947-70E740481C1C}">
                <a14:useLocalDpi xmlns:a14="http://schemas.microsoft.com/office/drawing/2010/main" val="0"/>
              </a:ext>
            </a:extLst>
          </a:blip>
          <a:srcRect l="1045" t="18109" r="1492" b="14825"/>
          <a:stretch>
            <a:fillRect/>
          </a:stretch>
        </p:blipFill>
        <p:spPr bwMode="auto">
          <a:xfrm>
            <a:off x="900113" y="2763838"/>
            <a:ext cx="7377112" cy="380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02333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4928ba7-e506-4cc6-89ca-e48cb4f634a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79CC5193334A0458082D1E0C45C818B" ma:contentTypeVersion="18" ma:contentTypeDescription="Create a new document." ma:contentTypeScope="" ma:versionID="45d86cb3f4a9cddd9c7ddef1b132eb1f">
  <xsd:schema xmlns:xsd="http://www.w3.org/2001/XMLSchema" xmlns:xs="http://www.w3.org/2001/XMLSchema" xmlns:p="http://schemas.microsoft.com/office/2006/metadata/properties" xmlns:ns3="64928ba7-e506-4cc6-89ca-e48cb4f634af" xmlns:ns4="f6dec812-883b-4980-9b33-50170a682b33" targetNamespace="http://schemas.microsoft.com/office/2006/metadata/properties" ma:root="true" ma:fieldsID="baf1226fcaf8212d3f1a08ba07a02439" ns3:_="" ns4:_="">
    <xsd:import namespace="64928ba7-e506-4cc6-89ca-e48cb4f634af"/>
    <xsd:import namespace="f6dec812-883b-4980-9b33-50170a682b33"/>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AutoKeyPoints" minOccurs="0"/>
                <xsd:element ref="ns3:MediaServiceKeyPoints" minOccurs="0"/>
                <xsd:element ref="ns3:MediaServiceLocation" minOccurs="0"/>
                <xsd:element ref="ns3:MediaLengthInSeconds" minOccurs="0"/>
                <xsd:element ref="ns4:SharedWithUsers" minOccurs="0"/>
                <xsd:element ref="ns4:SharedWithDetails" minOccurs="0"/>
                <xsd:element ref="ns4:SharingHintHash"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928ba7-e506-4cc6-89ca-e48cb4f634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6dec812-883b-4980-9b33-50170a682b33"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0869FD-A1BD-4BCC-A69B-CA956D2A3231}">
  <ds:schemaRefs>
    <ds:schemaRef ds:uri="http://schemas.microsoft.com/office/2006/documentManagement/types"/>
    <ds:schemaRef ds:uri="http://purl.org/dc/dcmitype/"/>
    <ds:schemaRef ds:uri="http://purl.org/dc/elements/1.1/"/>
    <ds:schemaRef ds:uri="http://schemas.microsoft.com/office/2006/metadata/properties"/>
    <ds:schemaRef ds:uri="f6dec812-883b-4980-9b33-50170a682b33"/>
    <ds:schemaRef ds:uri="http://www.w3.org/XML/1998/namespace"/>
    <ds:schemaRef ds:uri="http://schemas.microsoft.com/office/infopath/2007/PartnerControls"/>
    <ds:schemaRef ds:uri="http://schemas.openxmlformats.org/package/2006/metadata/core-properties"/>
    <ds:schemaRef ds:uri="64928ba7-e506-4cc6-89ca-e48cb4f634af"/>
    <ds:schemaRef ds:uri="http://purl.org/dc/terms/"/>
  </ds:schemaRefs>
</ds:datastoreItem>
</file>

<file path=customXml/itemProps2.xml><?xml version="1.0" encoding="utf-8"?>
<ds:datastoreItem xmlns:ds="http://schemas.openxmlformats.org/officeDocument/2006/customXml" ds:itemID="{332DCD56-A913-4C99-B42D-026F6109D6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928ba7-e506-4cc6-89ca-e48cb4f634af"/>
    <ds:schemaRef ds:uri="f6dec812-883b-4980-9b33-50170a682b3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F36F27A-C512-4981-9272-A2F6C05222D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Waveform</Template>
  <TotalTime>5289</TotalTime>
  <Words>1953</Words>
  <Application>Microsoft Office PowerPoint</Application>
  <PresentationFormat>On-screen Show (4:3)</PresentationFormat>
  <Paragraphs>202</Paragraphs>
  <Slides>30</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Calibri Light</vt:lpstr>
      <vt:lpstr>Candara</vt:lpstr>
      <vt:lpstr>Comic Sans MS</vt:lpstr>
      <vt:lpstr>Symbol</vt:lpstr>
      <vt:lpstr>Waveform</vt:lpstr>
      <vt:lpstr>Lunsford Primary School</vt:lpstr>
      <vt:lpstr>Who’s Who?</vt:lpstr>
      <vt:lpstr>Our Values: Kindness     Respect    Positivity     Perseverance Responsibility     Hard work </vt:lpstr>
      <vt:lpstr>Our School Rules  </vt:lpstr>
      <vt:lpstr>SCHOOL RULES – SAFE, READY, RESPECTFUL. </vt:lpstr>
      <vt:lpstr>BE SAFE </vt:lpstr>
      <vt:lpstr>BE READY </vt:lpstr>
      <vt:lpstr>BE RESPECTFUL </vt:lpstr>
      <vt:lpstr>Attendance</vt:lpstr>
      <vt:lpstr>Attendance</vt:lpstr>
      <vt:lpstr>Uniform</vt:lpstr>
      <vt:lpstr>Welcome to Koala Class!</vt:lpstr>
      <vt:lpstr>Koala Class expectations </vt:lpstr>
      <vt:lpstr>Our Topics </vt:lpstr>
      <vt:lpstr>Spellings</vt:lpstr>
      <vt:lpstr>Times Tables</vt:lpstr>
      <vt:lpstr>Times Tables </vt:lpstr>
      <vt:lpstr>Reading</vt:lpstr>
      <vt:lpstr>Homework </vt:lpstr>
      <vt:lpstr>PE</vt:lpstr>
      <vt:lpstr>PGL </vt:lpstr>
      <vt:lpstr>Violins </vt:lpstr>
      <vt:lpstr>Assessment</vt:lpstr>
      <vt:lpstr>Online  Safety</vt:lpstr>
      <vt:lpstr>PowerPoint Presentation</vt:lpstr>
      <vt:lpstr>Online Safety</vt:lpstr>
      <vt:lpstr>Getting in Contact</vt:lpstr>
      <vt:lpstr>Getting in Contact</vt:lpstr>
      <vt:lpstr>Any questions? </vt:lpstr>
      <vt:lpstr>Lunsford Primary School</vt:lpstr>
    </vt:vector>
  </TitlesOfParts>
  <Company>Dame Janet J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Dame Janet Community Junior School</dc:title>
  <dc:creator>The Headteacher</dc:creator>
  <cp:lastModifiedBy>Miss Hope Broadmore</cp:lastModifiedBy>
  <cp:revision>243</cp:revision>
  <cp:lastPrinted>2016-06-21T11:26:50Z</cp:lastPrinted>
  <dcterms:created xsi:type="dcterms:W3CDTF">2006-07-04T09:52:48Z</dcterms:created>
  <dcterms:modified xsi:type="dcterms:W3CDTF">2026-09-10T16:11:20Z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0x010100F79CC5193334A0458082D1E0C45C818B</vt:lpwstr>
  </property>
</Properties>
</file>