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3" r:id="rId4"/>
  </p:sldMasterIdLst>
  <p:notesMasterIdLst>
    <p:notesMasterId r:id="rId30"/>
  </p:notesMasterIdLst>
  <p:handoutMasterIdLst>
    <p:handoutMasterId r:id="rId31"/>
  </p:handoutMasterIdLst>
  <p:sldIdLst>
    <p:sldId id="291" r:id="rId5"/>
    <p:sldId id="266" r:id="rId6"/>
    <p:sldId id="336" r:id="rId7"/>
    <p:sldId id="256" r:id="rId8"/>
    <p:sldId id="257" r:id="rId9"/>
    <p:sldId id="258" r:id="rId10"/>
    <p:sldId id="259" r:id="rId11"/>
    <p:sldId id="260" r:id="rId12"/>
    <p:sldId id="297" r:id="rId13"/>
    <p:sldId id="284" r:id="rId14"/>
    <p:sldId id="268" r:id="rId15"/>
    <p:sldId id="339" r:id="rId16"/>
    <p:sldId id="304" r:id="rId17"/>
    <p:sldId id="302" r:id="rId18"/>
    <p:sldId id="318" r:id="rId19"/>
    <p:sldId id="326" r:id="rId20"/>
    <p:sldId id="332" r:id="rId21"/>
    <p:sldId id="306" r:id="rId22"/>
    <p:sldId id="308" r:id="rId23"/>
    <p:sldId id="303" r:id="rId24"/>
    <p:sldId id="321" r:id="rId25"/>
    <p:sldId id="322" r:id="rId26"/>
    <p:sldId id="280" r:id="rId27"/>
    <p:sldId id="323" r:id="rId28"/>
    <p:sldId id="333" r:id="rId29"/>
  </p:sldIdLst>
  <p:sldSz cx="9144000" cy="6858000" type="screen4x3"/>
  <p:notesSz cx="6797675" cy="9926638"/>
  <p:defaultTextStyle>
    <a:defPPr>
      <a:defRPr lang="en-US"/>
    </a:defPPr>
    <a:lvl1pPr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1pPr>
    <a:lvl2pPr marL="4572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2pPr>
    <a:lvl3pPr marL="9144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3pPr>
    <a:lvl4pPr marL="13716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4pPr>
    <a:lvl5pPr marL="1828800" algn="l" rtl="0" eaLnBrk="0" fontAlgn="base" hangingPunct="0">
      <a:spcBef>
        <a:spcPct val="0"/>
      </a:spcBef>
      <a:spcAft>
        <a:spcPct val="0"/>
      </a:spcAft>
      <a:defRPr kern="1200">
        <a:solidFill>
          <a:schemeClr val="tx1"/>
        </a:solidFill>
        <a:latin typeface="Comic Sans MS" panose="030F0702030302020204" pitchFamily="66" charset="0"/>
        <a:ea typeface="+mn-ea"/>
        <a:cs typeface="+mn-cs"/>
      </a:defRPr>
    </a:lvl5pPr>
    <a:lvl6pPr marL="2286000" algn="l" defTabSz="914400" rtl="0" eaLnBrk="1" latinLnBrk="0" hangingPunct="1">
      <a:defRPr kern="1200">
        <a:solidFill>
          <a:schemeClr val="tx1"/>
        </a:solidFill>
        <a:latin typeface="Comic Sans MS" panose="030F0702030302020204" pitchFamily="66" charset="0"/>
        <a:ea typeface="+mn-ea"/>
        <a:cs typeface="+mn-cs"/>
      </a:defRPr>
    </a:lvl6pPr>
    <a:lvl7pPr marL="2743200" algn="l" defTabSz="914400" rtl="0" eaLnBrk="1" latinLnBrk="0" hangingPunct="1">
      <a:defRPr kern="1200">
        <a:solidFill>
          <a:schemeClr val="tx1"/>
        </a:solidFill>
        <a:latin typeface="Comic Sans MS" panose="030F0702030302020204" pitchFamily="66" charset="0"/>
        <a:ea typeface="+mn-ea"/>
        <a:cs typeface="+mn-cs"/>
      </a:defRPr>
    </a:lvl7pPr>
    <a:lvl8pPr marL="3200400" algn="l" defTabSz="914400" rtl="0" eaLnBrk="1" latinLnBrk="0" hangingPunct="1">
      <a:defRPr kern="1200">
        <a:solidFill>
          <a:schemeClr val="tx1"/>
        </a:solidFill>
        <a:latin typeface="Comic Sans MS" panose="030F0702030302020204" pitchFamily="66" charset="0"/>
        <a:ea typeface="+mn-ea"/>
        <a:cs typeface="+mn-cs"/>
      </a:defRPr>
    </a:lvl8pPr>
    <a:lvl9pPr marL="3657600" algn="l" defTabSz="914400" rtl="0" eaLnBrk="1" latinLnBrk="0" hangingPunct="1">
      <a:defRPr kern="1200">
        <a:solidFill>
          <a:schemeClr val="tx1"/>
        </a:solidFill>
        <a:latin typeface="Comic Sans MS" panose="030F0702030302020204" pitchFamily="66"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FF"/>
    <a:srgbClr val="66CCFF"/>
    <a:srgbClr val="99FFCC"/>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33F5952-59E0-4087-B15D-E86279309BE6}" v="472" dt="2024-09-18T15:33:43.1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592" autoAdjust="0"/>
    <p:restoredTop sz="94728" autoAdjust="0"/>
  </p:normalViewPr>
  <p:slideViewPr>
    <p:cSldViewPr>
      <p:cViewPr varScale="1">
        <p:scale>
          <a:sx n="62" d="100"/>
          <a:sy n="62" d="100"/>
        </p:scale>
        <p:origin x="1248" y="5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A0628A20-9EAF-4326-BDC8-1F3A962517CD}"/>
              </a:ext>
            </a:extLst>
          </p:cNvPr>
          <p:cNvSpPr>
            <a:spLocks noGrp="1" noChangeArrowheads="1"/>
          </p:cNvSpPr>
          <p:nvPr>
            <p:ph type="hdr" sz="quarter"/>
          </p:nvPr>
        </p:nvSpPr>
        <p:spPr bwMode="auto">
          <a:xfrm>
            <a:off x="0"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16387" name="Rectangle 3">
            <a:extLst>
              <a:ext uri="{FF2B5EF4-FFF2-40B4-BE49-F238E27FC236}">
                <a16:creationId xmlns:a16="http://schemas.microsoft.com/office/drawing/2014/main" id="{95A3F40B-BC67-4F96-AEAE-A564F2160DAA}"/>
              </a:ext>
            </a:extLst>
          </p:cNvPr>
          <p:cNvSpPr>
            <a:spLocks noGrp="1" noChangeArrowheads="1"/>
          </p:cNvSpPr>
          <p:nvPr>
            <p:ph type="dt" sz="quarter" idx="1"/>
          </p:nvPr>
        </p:nvSpPr>
        <p:spPr bwMode="auto">
          <a:xfrm>
            <a:off x="3849688"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16388" name="Rectangle 4">
            <a:extLst>
              <a:ext uri="{FF2B5EF4-FFF2-40B4-BE49-F238E27FC236}">
                <a16:creationId xmlns:a16="http://schemas.microsoft.com/office/drawing/2014/main" id="{8AA33C70-7EB4-4CD3-8E77-7AF392DDCCB0}"/>
              </a:ext>
            </a:extLst>
          </p:cNvPr>
          <p:cNvSpPr>
            <a:spLocks noGrp="1" noChangeArrowheads="1"/>
          </p:cNvSpPr>
          <p:nvPr>
            <p:ph type="ftr" sz="quarter" idx="2"/>
          </p:nvPr>
        </p:nvSpPr>
        <p:spPr bwMode="auto">
          <a:xfrm>
            <a:off x="0" y="9428163"/>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16389" name="Rectangle 5">
            <a:extLst>
              <a:ext uri="{FF2B5EF4-FFF2-40B4-BE49-F238E27FC236}">
                <a16:creationId xmlns:a16="http://schemas.microsoft.com/office/drawing/2014/main" id="{C5D3B31B-1E4E-442C-B9EC-E87F6AFB5CA5}"/>
              </a:ext>
            </a:extLst>
          </p:cNvPr>
          <p:cNvSpPr>
            <a:spLocks noGrp="1" noChangeArrowheads="1"/>
          </p:cNvSpPr>
          <p:nvPr>
            <p:ph type="sldNum" sz="quarter" idx="3"/>
          </p:nvPr>
        </p:nvSpPr>
        <p:spPr bwMode="auto">
          <a:xfrm>
            <a:off x="3849688" y="9428163"/>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smtClean="0">
                <a:latin typeface="Arial" panose="020B0604020202020204" pitchFamily="34" charset="0"/>
              </a:defRPr>
            </a:lvl1pPr>
          </a:lstStyle>
          <a:p>
            <a:pPr>
              <a:defRPr/>
            </a:pPr>
            <a:fld id="{0139D911-2C95-4309-A1AC-982415F27B89}"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CA4DF5DC-4BED-41A1-9DE8-781DA5AFDBDA}"/>
              </a:ext>
            </a:extLst>
          </p:cNvPr>
          <p:cNvSpPr>
            <a:spLocks noGrp="1" noChangeArrowheads="1"/>
          </p:cNvSpPr>
          <p:nvPr>
            <p:ph type="hdr" sz="quarter"/>
          </p:nvPr>
        </p:nvSpPr>
        <p:spPr bwMode="auto">
          <a:xfrm>
            <a:off x="0"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31747" name="Rectangle 3">
            <a:extLst>
              <a:ext uri="{FF2B5EF4-FFF2-40B4-BE49-F238E27FC236}">
                <a16:creationId xmlns:a16="http://schemas.microsoft.com/office/drawing/2014/main" id="{768D1979-EBE9-4221-B60C-C21E2F2BB418}"/>
              </a:ext>
            </a:extLst>
          </p:cNvPr>
          <p:cNvSpPr>
            <a:spLocks noGrp="1" noChangeArrowheads="1"/>
          </p:cNvSpPr>
          <p:nvPr>
            <p:ph type="dt" idx="1"/>
          </p:nvPr>
        </p:nvSpPr>
        <p:spPr bwMode="auto">
          <a:xfrm>
            <a:off x="3849688" y="0"/>
            <a:ext cx="2946400"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8196" name="Rectangle 4">
            <a:extLst>
              <a:ext uri="{FF2B5EF4-FFF2-40B4-BE49-F238E27FC236}">
                <a16:creationId xmlns:a16="http://schemas.microsoft.com/office/drawing/2014/main" id="{069A82F9-702E-4171-B0D8-783A16366FFE}"/>
              </a:ext>
            </a:extLst>
          </p:cNvPr>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9" name="Rectangle 5">
            <a:extLst>
              <a:ext uri="{FF2B5EF4-FFF2-40B4-BE49-F238E27FC236}">
                <a16:creationId xmlns:a16="http://schemas.microsoft.com/office/drawing/2014/main" id="{A616DFB2-3038-4B51-B6E0-7BD52799D4F4}"/>
              </a:ext>
            </a:extLst>
          </p:cNvPr>
          <p:cNvSpPr>
            <a:spLocks noGrp="1" noChangeArrowheads="1"/>
          </p:cNvSpPr>
          <p:nvPr>
            <p:ph type="body" sz="quarter" idx="3"/>
          </p:nvPr>
        </p:nvSpPr>
        <p:spPr bwMode="auto">
          <a:xfrm>
            <a:off x="679450" y="4714875"/>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1750" name="Rectangle 6">
            <a:extLst>
              <a:ext uri="{FF2B5EF4-FFF2-40B4-BE49-F238E27FC236}">
                <a16:creationId xmlns:a16="http://schemas.microsoft.com/office/drawing/2014/main" id="{AE09E272-7AA5-40EB-A902-FF4C9FF36013}"/>
              </a:ext>
            </a:extLst>
          </p:cNvPr>
          <p:cNvSpPr>
            <a:spLocks noGrp="1" noChangeArrowheads="1"/>
          </p:cNvSpPr>
          <p:nvPr>
            <p:ph type="ftr" sz="quarter" idx="4"/>
          </p:nvPr>
        </p:nvSpPr>
        <p:spPr bwMode="auto">
          <a:xfrm>
            <a:off x="0" y="9428163"/>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31751" name="Rectangle 7">
            <a:extLst>
              <a:ext uri="{FF2B5EF4-FFF2-40B4-BE49-F238E27FC236}">
                <a16:creationId xmlns:a16="http://schemas.microsoft.com/office/drawing/2014/main" id="{88995B16-100A-4567-A5A0-88849B15665C}"/>
              </a:ext>
            </a:extLst>
          </p:cNvPr>
          <p:cNvSpPr>
            <a:spLocks noGrp="1" noChangeArrowheads="1"/>
          </p:cNvSpPr>
          <p:nvPr>
            <p:ph type="sldNum" sz="quarter" idx="5"/>
          </p:nvPr>
        </p:nvSpPr>
        <p:spPr bwMode="auto">
          <a:xfrm>
            <a:off x="3849688" y="9428163"/>
            <a:ext cx="2946400" cy="496887"/>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smtClean="0">
                <a:latin typeface="Arial" panose="020B0604020202020204" pitchFamily="34" charset="0"/>
              </a:defRPr>
            </a:lvl1pPr>
          </a:lstStyle>
          <a:p>
            <a:pPr>
              <a:defRPr/>
            </a:pPr>
            <a:fld id="{E1903C4A-48DA-4A81-81A6-F586977358BC}"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a:extLst>
              <a:ext uri="{FF2B5EF4-FFF2-40B4-BE49-F238E27FC236}">
                <a16:creationId xmlns:a16="http://schemas.microsoft.com/office/drawing/2014/main" id="{92380C0D-D92E-4C00-8718-CC51DC3CCB8C}"/>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093B8CF8-F4EE-4C70-A50C-1DFDCCABB000}" type="slidenum">
              <a:rPr lang="en-US" altLang="en-US">
                <a:latin typeface="Arial" panose="020B0604020202020204" pitchFamily="34" charset="0"/>
              </a:rPr>
              <a:pPr/>
              <a:t>2</a:t>
            </a:fld>
            <a:endParaRPr lang="en-US" altLang="en-US">
              <a:latin typeface="Arial" panose="020B0604020202020204" pitchFamily="34" charset="0"/>
            </a:endParaRPr>
          </a:p>
        </p:txBody>
      </p:sp>
      <p:sp>
        <p:nvSpPr>
          <p:cNvPr id="12291" name="Rectangle 2">
            <a:extLst>
              <a:ext uri="{FF2B5EF4-FFF2-40B4-BE49-F238E27FC236}">
                <a16:creationId xmlns:a16="http://schemas.microsoft.com/office/drawing/2014/main" id="{E8FB0E90-C28C-41D5-8AF7-84372A369F09}"/>
              </a:ext>
            </a:extLst>
          </p:cNvPr>
          <p:cNvSpPr>
            <a:spLocks noGrp="1" noRot="1" noChangeAspect="1" noChangeArrowheads="1" noTextEdit="1"/>
          </p:cNvSpPr>
          <p:nvPr>
            <p:ph type="sldImg"/>
          </p:nvPr>
        </p:nvSpPr>
        <p:spPr>
          <a:ln/>
        </p:spPr>
      </p:sp>
      <p:sp>
        <p:nvSpPr>
          <p:cNvPr id="12292" name="Rectangle 3">
            <a:extLst>
              <a:ext uri="{FF2B5EF4-FFF2-40B4-BE49-F238E27FC236}">
                <a16:creationId xmlns:a16="http://schemas.microsoft.com/office/drawing/2014/main" id="{41AC8B1E-A71A-466C-8844-49B6BF44988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CFDB3D1C-65C3-42F8-A266-A38CCF0EA84C}"/>
              </a:ext>
            </a:extLst>
          </p:cNvPr>
          <p:cNvSpPr>
            <a:spLocks noGrp="1" noRot="1" noChangeAspect="1" noChangeArrowheads="1" noTextEdit="1"/>
          </p:cNvSpPr>
          <p:nvPr>
            <p:ph type="sldImg"/>
          </p:nvPr>
        </p:nvSpPr>
        <p:spPr>
          <a:ln/>
        </p:spPr>
      </p:sp>
      <p:sp>
        <p:nvSpPr>
          <p:cNvPr id="45059" name="Notes Placeholder 2">
            <a:extLst>
              <a:ext uri="{FF2B5EF4-FFF2-40B4-BE49-F238E27FC236}">
                <a16:creationId xmlns:a16="http://schemas.microsoft.com/office/drawing/2014/main" id="{2DABFFB9-62B2-4DE7-9914-3155E17F8AA0}"/>
              </a:ext>
            </a:extLst>
          </p:cNvPr>
          <p:cNvSpPr>
            <a:spLocks noGrp="1" noChangeArrowheads="1"/>
          </p:cNvSpPr>
          <p:nvPr>
            <p:ph type="body" idx="1"/>
          </p:nvPr>
        </p:nvSpPr>
        <p:spPr>
          <a:noFill/>
        </p:spPr>
        <p:txBody>
          <a:bodyPr/>
          <a:lstStyle/>
          <a:p>
            <a:r>
              <a:rPr lang="en-US" altLang="en-US">
                <a:latin typeface="Arial" panose="020B0604020202020204" pitchFamily="34" charset="0"/>
              </a:rPr>
              <a:t>GA KM</a:t>
            </a:r>
          </a:p>
        </p:txBody>
      </p:sp>
      <p:sp>
        <p:nvSpPr>
          <p:cNvPr id="45060" name="Slide Number Placeholder 3">
            <a:extLst>
              <a:ext uri="{FF2B5EF4-FFF2-40B4-BE49-F238E27FC236}">
                <a16:creationId xmlns:a16="http://schemas.microsoft.com/office/drawing/2014/main" id="{144C0211-E203-4537-B61C-B0B26B6DA846}"/>
              </a:ext>
            </a:extLst>
          </p:cNvPr>
          <p:cNvSpPr>
            <a:spLocks noGrp="1"/>
          </p:cNvSpPr>
          <p:nvPr>
            <p:ph type="sldNum" sz="quarter" idx="5"/>
          </p:nvPr>
        </p:nvSpPr>
        <p:spPr>
          <a:noFill/>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57072F78-571A-4377-9DD5-6096A21B0C7F}" type="slidenum">
              <a:rPr lang="en-US" altLang="en-US" smtClean="0">
                <a:latin typeface="Arial" panose="020B0604020202020204" pitchFamily="34" charset="0"/>
              </a:rPr>
              <a:pPr/>
              <a:t>9</a:t>
            </a:fld>
            <a:endParaRPr lang="en-US" altLang="en-US">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16707D60-DC03-4974-857B-D218EEC272F6}"/>
              </a:ext>
            </a:extLst>
          </p:cNvPr>
          <p:cNvSpPr>
            <a:spLocks noGrp="1" noRot="1" noChangeAspect="1" noChangeArrowheads="1" noTextEdit="1"/>
          </p:cNvSpPr>
          <p:nvPr>
            <p:ph type="sldImg"/>
          </p:nvPr>
        </p:nvSpPr>
        <p:spPr>
          <a:ln/>
        </p:spPr>
      </p:sp>
      <p:sp>
        <p:nvSpPr>
          <p:cNvPr id="40963" name="Notes Placeholder 2">
            <a:extLst>
              <a:ext uri="{FF2B5EF4-FFF2-40B4-BE49-F238E27FC236}">
                <a16:creationId xmlns:a16="http://schemas.microsoft.com/office/drawing/2014/main" id="{FA7E9F97-D3E1-44C6-B243-C92D041F61AB}"/>
              </a:ext>
            </a:extLst>
          </p:cNvPr>
          <p:cNvSpPr>
            <a:spLocks noGrp="1" noChangeArrowheads="1"/>
          </p:cNvSpPr>
          <p:nvPr>
            <p:ph type="body" idx="1"/>
          </p:nvPr>
        </p:nvSpPr>
        <p:spPr>
          <a:noFill/>
        </p:spPr>
        <p:txBody>
          <a:bodyPr/>
          <a:lstStyle/>
          <a:p>
            <a:r>
              <a:rPr lang="en-US" altLang="en-US">
                <a:latin typeface="Arial" panose="020B0604020202020204" pitchFamily="34" charset="0"/>
              </a:rPr>
              <a:t>GA KM</a:t>
            </a:r>
          </a:p>
        </p:txBody>
      </p:sp>
      <p:sp>
        <p:nvSpPr>
          <p:cNvPr id="40964" name="Slide Number Placeholder 3">
            <a:extLst>
              <a:ext uri="{FF2B5EF4-FFF2-40B4-BE49-F238E27FC236}">
                <a16:creationId xmlns:a16="http://schemas.microsoft.com/office/drawing/2014/main" id="{63EFE2D5-CB3F-4387-BFDA-1594D2F86873}"/>
              </a:ext>
            </a:extLst>
          </p:cNvPr>
          <p:cNvSpPr>
            <a:spLocks noGrp="1"/>
          </p:cNvSpPr>
          <p:nvPr>
            <p:ph type="sldNum" sz="quarter" idx="5"/>
          </p:nvPr>
        </p:nvSpPr>
        <p:spPr>
          <a:noFill/>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CBE7E183-5BC8-4717-9291-CF14500B5EFB}" type="slidenum">
              <a:rPr lang="en-US" altLang="en-US" smtClean="0">
                <a:latin typeface="Arial" panose="020B0604020202020204" pitchFamily="34" charset="0"/>
              </a:rPr>
              <a:pPr/>
              <a:t>10</a:t>
            </a:fld>
            <a:endParaRPr lang="en-US" altLang="en-US">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879794D5-AF37-4F59-BFDD-8EEBB2E0C6A6}"/>
              </a:ext>
            </a:extLst>
          </p:cNvPr>
          <p:cNvSpPr>
            <a:spLocks noGrp="1" noChangeArrowheads="1"/>
          </p:cNvSpPr>
          <p:nvPr>
            <p:ph type="sldNum" sz="quarter" idx="5"/>
          </p:nvPr>
        </p:nvSpPr>
        <p:spPr>
          <a:noFill/>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E4F18B9D-2335-44D8-AA35-16A84C4CBFB7}" type="slidenum">
              <a:rPr lang="en-US" altLang="en-US" smtClean="0">
                <a:latin typeface="Arial" panose="020B0604020202020204" pitchFamily="34" charset="0"/>
              </a:rPr>
              <a:pPr/>
              <a:t>11</a:t>
            </a:fld>
            <a:endParaRPr lang="en-US" altLang="en-US">
              <a:latin typeface="Arial" panose="020B0604020202020204" pitchFamily="34" charset="0"/>
            </a:endParaRPr>
          </a:p>
        </p:txBody>
      </p:sp>
      <p:sp>
        <p:nvSpPr>
          <p:cNvPr id="49155" name="Rectangle 2">
            <a:extLst>
              <a:ext uri="{FF2B5EF4-FFF2-40B4-BE49-F238E27FC236}">
                <a16:creationId xmlns:a16="http://schemas.microsoft.com/office/drawing/2014/main" id="{FBD340DF-C638-467F-9DA9-1D74923C9CEE}"/>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3EC3B2B0-2EFC-46DD-92A8-9A4B472B8E97}"/>
              </a:ext>
            </a:extLst>
          </p:cNvPr>
          <p:cNvSpPr>
            <a:spLocks noGrp="1" noChangeArrowheads="1"/>
          </p:cNvSpPr>
          <p:nvPr>
            <p:ph type="body" idx="1"/>
          </p:nvPr>
        </p:nvSpPr>
        <p:spPr>
          <a:noFill/>
        </p:spPr>
        <p:txBody>
          <a:bodyPr/>
          <a:lstStyle/>
          <a:p>
            <a:pPr eaLnBrk="1" hangingPunct="1"/>
            <a:r>
              <a:rPr lang="en-GB" altLang="en-US">
                <a:latin typeface="Arial" panose="020B0604020202020204" pitchFamily="34" charset="0"/>
              </a:rPr>
              <a:t>GA EL</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6E00C689-5068-4618-9619-7A97B3FD15A5}"/>
              </a:ext>
            </a:extLst>
          </p:cNvPr>
          <p:cNvSpPr>
            <a:spLocks noGrp="1" noRot="1" noChangeAspect="1" noTextEdit="1"/>
          </p:cNvSpPr>
          <p:nvPr>
            <p:ph type="sldImg"/>
          </p:nvPr>
        </p:nvSpPr>
        <p:spPr>
          <a:ln/>
        </p:spPr>
      </p:sp>
      <p:sp>
        <p:nvSpPr>
          <p:cNvPr id="14339" name="Notes Placeholder 2">
            <a:extLst>
              <a:ext uri="{FF2B5EF4-FFF2-40B4-BE49-F238E27FC236}">
                <a16:creationId xmlns:a16="http://schemas.microsoft.com/office/drawing/2014/main" id="{CA116E07-9049-4F39-B9D2-A34B10D863A9}"/>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14340" name="Slide Number Placeholder 3">
            <a:extLst>
              <a:ext uri="{FF2B5EF4-FFF2-40B4-BE49-F238E27FC236}">
                <a16:creationId xmlns:a16="http://schemas.microsoft.com/office/drawing/2014/main" id="{F6C87C5B-B54D-4200-8D4A-3B06E9DF826C}"/>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493C7A44-64E7-41DC-8123-69C807C8E2A6}" type="slidenum">
              <a:rPr lang="en-GB" altLang="en-US">
                <a:latin typeface="Arial" panose="020B0604020202020204" pitchFamily="34" charset="0"/>
              </a:rPr>
              <a:pPr/>
              <a:t>13</a:t>
            </a:fld>
            <a:endParaRPr lang="en-GB" altLang="en-US">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DDB0220F-1733-4D4B-8EA3-1D79BEEC878F}"/>
              </a:ext>
            </a:extLst>
          </p:cNvPr>
          <p:cNvSpPr>
            <a:spLocks noGrp="1" noRot="1" noChangeAspect="1" noTextEdit="1"/>
          </p:cNvSpPr>
          <p:nvPr>
            <p:ph type="sldImg"/>
          </p:nvPr>
        </p:nvSpPr>
        <p:spPr>
          <a:ln/>
        </p:spPr>
      </p:sp>
      <p:sp>
        <p:nvSpPr>
          <p:cNvPr id="16387" name="Notes Placeholder 2">
            <a:extLst>
              <a:ext uri="{FF2B5EF4-FFF2-40B4-BE49-F238E27FC236}">
                <a16:creationId xmlns:a16="http://schemas.microsoft.com/office/drawing/2014/main" id="{9868B880-196D-4BE3-8704-4FDD2703505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16388" name="Slide Number Placeholder 3">
            <a:extLst>
              <a:ext uri="{FF2B5EF4-FFF2-40B4-BE49-F238E27FC236}">
                <a16:creationId xmlns:a16="http://schemas.microsoft.com/office/drawing/2014/main" id="{7F83D5F0-9078-4E92-B390-D23403F5E908}"/>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5E39D9E2-6A0E-4C62-A137-AC715E817359}" type="slidenum">
              <a:rPr lang="en-GB" altLang="en-US">
                <a:latin typeface="Arial" panose="020B0604020202020204" pitchFamily="34" charset="0"/>
              </a:rPr>
              <a:pPr/>
              <a:t>14</a:t>
            </a:fld>
            <a:endParaRPr lang="en-GB" altLang="en-US">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DB753C38-A647-4543-8647-4DED3F2FEFBA}"/>
              </a:ext>
            </a:extLst>
          </p:cNvPr>
          <p:cNvSpPr>
            <a:spLocks noGrp="1" noRot="1" noChangeAspect="1" noTextEdit="1"/>
          </p:cNvSpPr>
          <p:nvPr>
            <p:ph type="sldImg"/>
          </p:nvPr>
        </p:nvSpPr>
        <p:spPr>
          <a:ln/>
        </p:spPr>
      </p:sp>
      <p:sp>
        <p:nvSpPr>
          <p:cNvPr id="18435" name="Notes Placeholder 2">
            <a:extLst>
              <a:ext uri="{FF2B5EF4-FFF2-40B4-BE49-F238E27FC236}">
                <a16:creationId xmlns:a16="http://schemas.microsoft.com/office/drawing/2014/main" id="{1AA67F87-0C60-4A1A-BA79-4C466FD7DEC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18436" name="Slide Number Placeholder 3">
            <a:extLst>
              <a:ext uri="{FF2B5EF4-FFF2-40B4-BE49-F238E27FC236}">
                <a16:creationId xmlns:a16="http://schemas.microsoft.com/office/drawing/2014/main" id="{00BC9BBC-9E20-4CF2-BE89-8A32EA7E0E95}"/>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73FFBB6F-414D-493F-B1B0-EB63B4D23D53}" type="slidenum">
              <a:rPr lang="en-GB" altLang="en-US">
                <a:latin typeface="Arial" panose="020B0604020202020204" pitchFamily="34" charset="0"/>
              </a:rPr>
              <a:pPr/>
              <a:t>17</a:t>
            </a:fld>
            <a:endParaRPr lang="en-GB" altLang="en-US">
              <a:latin typeface="Arial" panose="020B0604020202020204" pitchFamily="34" charset="0"/>
            </a:endParaRPr>
          </a:p>
        </p:txBody>
      </p:sp>
    </p:spTree>
    <p:extLst>
      <p:ext uri="{BB962C8B-B14F-4D97-AF65-F5344CB8AC3E}">
        <p14:creationId xmlns:p14="http://schemas.microsoft.com/office/powerpoint/2010/main" val="4370895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DB753C38-A647-4543-8647-4DED3F2FEFBA}"/>
              </a:ext>
            </a:extLst>
          </p:cNvPr>
          <p:cNvSpPr>
            <a:spLocks noGrp="1" noRot="1" noChangeAspect="1" noTextEdit="1"/>
          </p:cNvSpPr>
          <p:nvPr>
            <p:ph type="sldImg"/>
          </p:nvPr>
        </p:nvSpPr>
        <p:spPr>
          <a:ln/>
        </p:spPr>
      </p:sp>
      <p:sp>
        <p:nvSpPr>
          <p:cNvPr id="18435" name="Notes Placeholder 2">
            <a:extLst>
              <a:ext uri="{FF2B5EF4-FFF2-40B4-BE49-F238E27FC236}">
                <a16:creationId xmlns:a16="http://schemas.microsoft.com/office/drawing/2014/main" id="{1AA67F87-0C60-4A1A-BA79-4C466FD7DEC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18436" name="Slide Number Placeholder 3">
            <a:extLst>
              <a:ext uri="{FF2B5EF4-FFF2-40B4-BE49-F238E27FC236}">
                <a16:creationId xmlns:a16="http://schemas.microsoft.com/office/drawing/2014/main" id="{00BC9BBC-9E20-4CF2-BE89-8A32EA7E0E95}"/>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73FFBB6F-414D-493F-B1B0-EB63B4D23D53}" type="slidenum">
              <a:rPr lang="en-GB" altLang="en-US">
                <a:latin typeface="Arial" panose="020B0604020202020204" pitchFamily="34" charset="0"/>
              </a:rPr>
              <a:pPr/>
              <a:t>18</a:t>
            </a:fld>
            <a:endParaRPr lang="en-GB" altLang="en-US">
              <a:latin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A32FDEC1-B437-41FF-BFE3-88388A090F76}"/>
              </a:ext>
            </a:extLst>
          </p:cNvPr>
          <p:cNvSpPr>
            <a:spLocks noGrp="1" noRot="1" noChangeAspect="1" noTextEdit="1"/>
          </p:cNvSpPr>
          <p:nvPr>
            <p:ph type="sldImg"/>
          </p:nvPr>
        </p:nvSpPr>
        <p:spPr>
          <a:ln/>
        </p:spPr>
      </p:sp>
      <p:sp>
        <p:nvSpPr>
          <p:cNvPr id="25603" name="Notes Placeholder 2">
            <a:extLst>
              <a:ext uri="{FF2B5EF4-FFF2-40B4-BE49-F238E27FC236}">
                <a16:creationId xmlns:a16="http://schemas.microsoft.com/office/drawing/2014/main" id="{D6417386-BBBE-40B4-AF09-544308AE6E7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25604" name="Slide Number Placeholder 3">
            <a:extLst>
              <a:ext uri="{FF2B5EF4-FFF2-40B4-BE49-F238E27FC236}">
                <a16:creationId xmlns:a16="http://schemas.microsoft.com/office/drawing/2014/main" id="{AC68603B-8773-4C71-991E-C0760C92222D}"/>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74DFC9E2-1C8E-437D-A782-7B5FDCF33EA3}" type="slidenum">
              <a:rPr lang="en-GB" altLang="en-US">
                <a:latin typeface="Arial" panose="020B0604020202020204" pitchFamily="34" charset="0"/>
              </a:rPr>
              <a:pPr/>
              <a:t>19</a:t>
            </a:fld>
            <a:endParaRPr lang="en-GB" altLang="en-US">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70AD849A-2C0A-414A-A044-CAF22A5181F4}"/>
              </a:ext>
            </a:extLst>
          </p:cNvPr>
          <p:cNvSpPr>
            <a:spLocks noGrp="1" noRot="1" noChangeAspect="1" noTextEdit="1"/>
          </p:cNvSpPr>
          <p:nvPr>
            <p:ph type="sldImg"/>
          </p:nvPr>
        </p:nvSpPr>
        <p:spPr>
          <a:ln/>
        </p:spPr>
      </p:sp>
      <p:sp>
        <p:nvSpPr>
          <p:cNvPr id="27651" name="Notes Placeholder 2">
            <a:extLst>
              <a:ext uri="{FF2B5EF4-FFF2-40B4-BE49-F238E27FC236}">
                <a16:creationId xmlns:a16="http://schemas.microsoft.com/office/drawing/2014/main" id="{D4F79F6B-064B-4001-9A62-11711A47FAD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27652" name="Slide Number Placeholder 3">
            <a:extLst>
              <a:ext uri="{FF2B5EF4-FFF2-40B4-BE49-F238E27FC236}">
                <a16:creationId xmlns:a16="http://schemas.microsoft.com/office/drawing/2014/main" id="{1E9F85F7-61D3-462A-A4E7-48F60EAF1FA6}"/>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mic Sans MS" panose="030F0702030302020204" pitchFamily="66" charset="0"/>
              </a:defRPr>
            </a:lvl1pPr>
            <a:lvl2pPr marL="742950" indent="-285750">
              <a:defRPr>
                <a:solidFill>
                  <a:schemeClr val="tx1"/>
                </a:solidFill>
                <a:latin typeface="Comic Sans MS" panose="030F0702030302020204" pitchFamily="66" charset="0"/>
              </a:defRPr>
            </a:lvl2pPr>
            <a:lvl3pPr marL="1143000" indent="-228600">
              <a:defRPr>
                <a:solidFill>
                  <a:schemeClr val="tx1"/>
                </a:solidFill>
                <a:latin typeface="Comic Sans MS" panose="030F0702030302020204" pitchFamily="66" charset="0"/>
              </a:defRPr>
            </a:lvl3pPr>
            <a:lvl4pPr marL="1600200" indent="-228600">
              <a:defRPr>
                <a:solidFill>
                  <a:schemeClr val="tx1"/>
                </a:solidFill>
                <a:latin typeface="Comic Sans MS" panose="030F0702030302020204" pitchFamily="66" charset="0"/>
              </a:defRPr>
            </a:lvl4pPr>
            <a:lvl5pPr marL="2057400" indent="-228600">
              <a:defRPr>
                <a:solidFill>
                  <a:schemeClr val="tx1"/>
                </a:solidFill>
                <a:latin typeface="Comic Sans MS" panose="030F0702030302020204" pitchFamily="66" charset="0"/>
              </a:defRPr>
            </a:lvl5pPr>
            <a:lvl6pPr marL="2514600" indent="-228600" eaLnBrk="0" fontAlgn="base" hangingPunct="0">
              <a:spcBef>
                <a:spcPct val="0"/>
              </a:spcBef>
              <a:spcAft>
                <a:spcPct val="0"/>
              </a:spcAft>
              <a:defRPr>
                <a:solidFill>
                  <a:schemeClr val="tx1"/>
                </a:solidFill>
                <a:latin typeface="Comic Sans MS" panose="030F0702030302020204" pitchFamily="66" charset="0"/>
              </a:defRPr>
            </a:lvl6pPr>
            <a:lvl7pPr marL="2971800" indent="-228600" eaLnBrk="0" fontAlgn="base" hangingPunct="0">
              <a:spcBef>
                <a:spcPct val="0"/>
              </a:spcBef>
              <a:spcAft>
                <a:spcPct val="0"/>
              </a:spcAft>
              <a:defRPr>
                <a:solidFill>
                  <a:schemeClr val="tx1"/>
                </a:solidFill>
                <a:latin typeface="Comic Sans MS" panose="030F0702030302020204" pitchFamily="66" charset="0"/>
              </a:defRPr>
            </a:lvl7pPr>
            <a:lvl8pPr marL="3429000" indent="-228600" eaLnBrk="0" fontAlgn="base" hangingPunct="0">
              <a:spcBef>
                <a:spcPct val="0"/>
              </a:spcBef>
              <a:spcAft>
                <a:spcPct val="0"/>
              </a:spcAft>
              <a:defRPr>
                <a:solidFill>
                  <a:schemeClr val="tx1"/>
                </a:solidFill>
                <a:latin typeface="Comic Sans MS" panose="030F0702030302020204" pitchFamily="66" charset="0"/>
              </a:defRPr>
            </a:lvl8pPr>
            <a:lvl9pPr marL="3886200" indent="-228600" eaLnBrk="0" fontAlgn="base" hangingPunct="0">
              <a:spcBef>
                <a:spcPct val="0"/>
              </a:spcBef>
              <a:spcAft>
                <a:spcPct val="0"/>
              </a:spcAft>
              <a:defRPr>
                <a:solidFill>
                  <a:schemeClr val="tx1"/>
                </a:solidFill>
                <a:latin typeface="Comic Sans MS" panose="030F0702030302020204" pitchFamily="66" charset="0"/>
              </a:defRPr>
            </a:lvl9pPr>
          </a:lstStyle>
          <a:p>
            <a:fld id="{DF8A466D-735A-42A4-A922-D673CDF2CB4C}" type="slidenum">
              <a:rPr lang="en-GB" altLang="en-US">
                <a:latin typeface="Arial" panose="020B0604020202020204" pitchFamily="34" charset="0"/>
              </a:rPr>
              <a:pPr/>
              <a:t>20</a:t>
            </a:fld>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ounded Rectangle 14">
            <a:extLst>
              <a:ext uri="{FF2B5EF4-FFF2-40B4-BE49-F238E27FC236}">
                <a16:creationId xmlns:a16="http://schemas.microsoft.com/office/drawing/2014/main" id="{204184B8-EA08-404E-A2E0-18CF52EDB022}"/>
              </a:ext>
            </a:extLst>
          </p:cNvPr>
          <p:cNvSpPr/>
          <p:nvPr/>
        </p:nvSpPr>
        <p:spPr>
          <a:xfrm>
            <a:off x="228600" y="228600"/>
            <a:ext cx="8696325" cy="6035675"/>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5" name="Group 9">
            <a:extLst>
              <a:ext uri="{FF2B5EF4-FFF2-40B4-BE49-F238E27FC236}">
                <a16:creationId xmlns:a16="http://schemas.microsoft.com/office/drawing/2014/main" id="{F02F846D-F961-40C4-9BDF-ED22CA975DD1}"/>
              </a:ext>
            </a:extLst>
          </p:cNvPr>
          <p:cNvGrpSpPr>
            <a:grpSpLocks noChangeAspect="1"/>
          </p:cNvGrpSpPr>
          <p:nvPr/>
        </p:nvGrpSpPr>
        <p:grpSpPr bwMode="auto">
          <a:xfrm>
            <a:off x="211138" y="5354638"/>
            <a:ext cx="8723312" cy="1330325"/>
            <a:chOff x="-3905250" y="4294188"/>
            <a:chExt cx="13011150" cy="1892300"/>
          </a:xfrm>
        </p:grpSpPr>
        <p:sp>
          <p:nvSpPr>
            <p:cNvPr id="6" name="Freeform 14">
              <a:extLst>
                <a:ext uri="{FF2B5EF4-FFF2-40B4-BE49-F238E27FC236}">
                  <a16:creationId xmlns:a16="http://schemas.microsoft.com/office/drawing/2014/main" id="{A95277A9-DEF9-485F-8EEC-DD20AAE30736}"/>
                </a:ext>
              </a:extLst>
            </p:cNvPr>
            <p:cNvSpPr>
              <a:spLocks/>
            </p:cNvSpPr>
            <p:nvPr/>
          </p:nvSpPr>
          <p:spPr bwMode="hidden">
            <a:xfrm>
              <a:off x="4810681" y="4499676"/>
              <a:ext cx="4295219" cy="1016152"/>
            </a:xfrm>
            <a:custGeom>
              <a:avLst/>
              <a:gdLst>
                <a:gd name="T0" fmla="*/ 2147483646 w 2706"/>
                <a:gd name="T1" fmla="*/ 0 h 640"/>
                <a:gd name="T2" fmla="*/ 2147483646 w 2706"/>
                <a:gd name="T3" fmla="*/ 0 h 640"/>
                <a:gd name="T4" fmla="*/ 2147483646 w 2706"/>
                <a:gd name="T5" fmla="*/ 2147483646 h 640"/>
                <a:gd name="T6" fmla="*/ 2147483646 w 2706"/>
                <a:gd name="T7" fmla="*/ 2147483646 h 640"/>
                <a:gd name="T8" fmla="*/ 2147483646 w 2706"/>
                <a:gd name="T9" fmla="*/ 2147483646 h 640"/>
                <a:gd name="T10" fmla="*/ 2147483646 w 2706"/>
                <a:gd name="T11" fmla="*/ 2147483646 h 640"/>
                <a:gd name="T12" fmla="*/ 2147483646 w 2706"/>
                <a:gd name="T13" fmla="*/ 2147483646 h 640"/>
                <a:gd name="T14" fmla="*/ 2147483646 w 2706"/>
                <a:gd name="T15" fmla="*/ 2147483646 h 640"/>
                <a:gd name="T16" fmla="*/ 2147483646 w 2706"/>
                <a:gd name="T17" fmla="*/ 2147483646 h 640"/>
                <a:gd name="T18" fmla="*/ 2147483646 w 2706"/>
                <a:gd name="T19" fmla="*/ 2147483646 h 640"/>
                <a:gd name="T20" fmla="*/ 2147483646 w 2706"/>
                <a:gd name="T21" fmla="*/ 2147483646 h 640"/>
                <a:gd name="T22" fmla="*/ 2147483646 w 2706"/>
                <a:gd name="T23" fmla="*/ 2147483646 h 640"/>
                <a:gd name="T24" fmla="*/ 2147483646 w 2706"/>
                <a:gd name="T25" fmla="*/ 2147483646 h 640"/>
                <a:gd name="T26" fmla="*/ 2147483646 w 2706"/>
                <a:gd name="T27" fmla="*/ 2147483646 h 640"/>
                <a:gd name="T28" fmla="*/ 2147483646 w 2706"/>
                <a:gd name="T29" fmla="*/ 2147483646 h 640"/>
                <a:gd name="T30" fmla="*/ 2147483646 w 2706"/>
                <a:gd name="T31" fmla="*/ 2147483646 h 640"/>
                <a:gd name="T32" fmla="*/ 2147483646 w 2706"/>
                <a:gd name="T33" fmla="*/ 2147483646 h 640"/>
                <a:gd name="T34" fmla="*/ 2147483646 w 2706"/>
                <a:gd name="T35" fmla="*/ 2147483646 h 640"/>
                <a:gd name="T36" fmla="*/ 0 w 2706"/>
                <a:gd name="T37" fmla="*/ 2147483646 h 640"/>
                <a:gd name="T38" fmla="*/ 0 w 2706"/>
                <a:gd name="T39" fmla="*/ 2147483646 h 640"/>
                <a:gd name="T40" fmla="*/ 2147483646 w 2706"/>
                <a:gd name="T41" fmla="*/ 2147483646 h 640"/>
                <a:gd name="T42" fmla="*/ 2147483646 w 2706"/>
                <a:gd name="T43" fmla="*/ 2147483646 h 640"/>
                <a:gd name="T44" fmla="*/ 2147483646 w 2706"/>
                <a:gd name="T45" fmla="*/ 2147483646 h 640"/>
                <a:gd name="T46" fmla="*/ 2147483646 w 2706"/>
                <a:gd name="T47" fmla="*/ 2147483646 h 640"/>
                <a:gd name="T48" fmla="*/ 2147483646 w 2706"/>
                <a:gd name="T49" fmla="*/ 2147483646 h 640"/>
                <a:gd name="T50" fmla="*/ 2147483646 w 2706"/>
                <a:gd name="T51" fmla="*/ 2147483646 h 640"/>
                <a:gd name="T52" fmla="*/ 2147483646 w 2706"/>
                <a:gd name="T53" fmla="*/ 2147483646 h 640"/>
                <a:gd name="T54" fmla="*/ 2147483646 w 2706"/>
                <a:gd name="T55" fmla="*/ 2147483646 h 640"/>
                <a:gd name="T56" fmla="*/ 2147483646 w 2706"/>
                <a:gd name="T57" fmla="*/ 2147483646 h 640"/>
                <a:gd name="T58" fmla="*/ 2147483646 w 2706"/>
                <a:gd name="T59" fmla="*/ 2147483646 h 640"/>
                <a:gd name="T60" fmla="*/ 2147483646 w 2706"/>
                <a:gd name="T61" fmla="*/ 2147483646 h 640"/>
                <a:gd name="T62" fmla="*/ 2147483646 w 2706"/>
                <a:gd name="T63" fmla="*/ 2147483646 h 640"/>
                <a:gd name="T64" fmla="*/ 2147483646 w 2706"/>
                <a:gd name="T65" fmla="*/ 2147483646 h 640"/>
                <a:gd name="T66" fmla="*/ 2147483646 w 2706"/>
                <a:gd name="T67" fmla="*/ 2147483646 h 640"/>
                <a:gd name="T68" fmla="*/ 2147483646 w 2706"/>
                <a:gd name="T69" fmla="*/ 2147483646 h 640"/>
                <a:gd name="T70" fmla="*/ 2147483646 w 2706"/>
                <a:gd name="T71" fmla="*/ 2147483646 h 640"/>
                <a:gd name="T72" fmla="*/ 2147483646 w 2706"/>
                <a:gd name="T73" fmla="*/ 2147483646 h 640"/>
                <a:gd name="T74" fmla="*/ 2147483646 w 2706"/>
                <a:gd name="T75" fmla="*/ 2147483646 h 640"/>
                <a:gd name="T76" fmla="*/ 2147483646 w 2706"/>
                <a:gd name="T77" fmla="*/ 2147483646 h 640"/>
                <a:gd name="T78" fmla="*/ 2147483646 w 2706"/>
                <a:gd name="T79" fmla="*/ 2147483646 h 640"/>
                <a:gd name="T80" fmla="*/ 2147483646 w 2706"/>
                <a:gd name="T81" fmla="*/ 2147483646 h 640"/>
                <a:gd name="T82" fmla="*/ 2147483646 w 2706"/>
                <a:gd name="T83" fmla="*/ 2147483646 h 640"/>
                <a:gd name="T84" fmla="*/ 2147483646 w 2706"/>
                <a:gd name="T85" fmla="*/ 2147483646 h 640"/>
                <a:gd name="T86" fmla="*/ 2147483646 w 2706"/>
                <a:gd name="T87" fmla="*/ 2147483646 h 640"/>
                <a:gd name="T88" fmla="*/ 2147483646 w 2706"/>
                <a:gd name="T89" fmla="*/ 2147483646 h 640"/>
                <a:gd name="T90" fmla="*/ 2147483646 w 2706"/>
                <a:gd name="T91" fmla="*/ 2147483646 h 640"/>
                <a:gd name="T92" fmla="*/ 2147483646 w 2706"/>
                <a:gd name="T93" fmla="*/ 2147483646 h 640"/>
                <a:gd name="T94" fmla="*/ 2147483646 w 2706"/>
                <a:gd name="T95" fmla="*/ 2147483646 h 640"/>
                <a:gd name="T96" fmla="*/ 2147483646 w 2706"/>
                <a:gd name="T97" fmla="*/ 2147483646 h 640"/>
                <a:gd name="T98" fmla="*/ 2147483646 w 2706"/>
                <a:gd name="T99" fmla="*/ 2147483646 h 640"/>
                <a:gd name="T100" fmla="*/ 2147483646 w 2706"/>
                <a:gd name="T101" fmla="*/ 2147483646 h 640"/>
                <a:gd name="T102" fmla="*/ 2147483646 w 2706"/>
                <a:gd name="T103" fmla="*/ 2147483646 h 640"/>
                <a:gd name="T104" fmla="*/ 2147483646 w 2706"/>
                <a:gd name="T105" fmla="*/ 2147483646 h 640"/>
                <a:gd name="T106" fmla="*/ 2147483646 w 2706"/>
                <a:gd name="T107" fmla="*/ 0 h 640"/>
                <a:gd name="T108" fmla="*/ 2147483646 w 2706"/>
                <a:gd name="T109" fmla="*/ 0 h 640"/>
                <a:gd name="T110" fmla="*/ 2147483646 w 2706"/>
                <a:gd name="T111" fmla="*/ 0 h 640"/>
                <a:gd name="T112" fmla="*/ 2147483646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 name="Freeform 18">
              <a:extLst>
                <a:ext uri="{FF2B5EF4-FFF2-40B4-BE49-F238E27FC236}">
                  <a16:creationId xmlns:a16="http://schemas.microsoft.com/office/drawing/2014/main" id="{47D4E120-7C5C-480C-9252-45A4C0992430}"/>
                </a:ext>
              </a:extLst>
            </p:cNvPr>
            <p:cNvSpPr>
              <a:spLocks/>
            </p:cNvSpPr>
            <p:nvPr/>
          </p:nvSpPr>
          <p:spPr bwMode="hidden">
            <a:xfrm>
              <a:off x="-308538" y="4319027"/>
              <a:ext cx="8280254" cy="1208092"/>
            </a:xfrm>
            <a:custGeom>
              <a:avLst/>
              <a:gdLst>
                <a:gd name="T0" fmla="*/ 2147483646 w 5216"/>
                <a:gd name="T1" fmla="*/ 2147483646 h 762"/>
                <a:gd name="T2" fmla="*/ 2147483646 w 5216"/>
                <a:gd name="T3" fmla="*/ 2147483646 h 762"/>
                <a:gd name="T4" fmla="*/ 2147483646 w 5216"/>
                <a:gd name="T5" fmla="*/ 2147483646 h 762"/>
                <a:gd name="T6" fmla="*/ 2147483646 w 5216"/>
                <a:gd name="T7" fmla="*/ 2147483646 h 762"/>
                <a:gd name="T8" fmla="*/ 2147483646 w 5216"/>
                <a:gd name="T9" fmla="*/ 2147483646 h 762"/>
                <a:gd name="T10" fmla="*/ 2147483646 w 5216"/>
                <a:gd name="T11" fmla="*/ 2147483646 h 762"/>
                <a:gd name="T12" fmla="*/ 2147483646 w 5216"/>
                <a:gd name="T13" fmla="*/ 2147483646 h 762"/>
                <a:gd name="T14" fmla="*/ 2147483646 w 5216"/>
                <a:gd name="T15" fmla="*/ 2147483646 h 762"/>
                <a:gd name="T16" fmla="*/ 2147483646 w 5216"/>
                <a:gd name="T17" fmla="*/ 2147483646 h 762"/>
                <a:gd name="T18" fmla="*/ 2147483646 w 5216"/>
                <a:gd name="T19" fmla="*/ 2147483646 h 762"/>
                <a:gd name="T20" fmla="*/ 2147483646 w 5216"/>
                <a:gd name="T21" fmla="*/ 2147483646 h 762"/>
                <a:gd name="T22" fmla="*/ 2147483646 w 5216"/>
                <a:gd name="T23" fmla="*/ 2147483646 h 762"/>
                <a:gd name="T24" fmla="*/ 2147483646 w 5216"/>
                <a:gd name="T25" fmla="*/ 2147483646 h 762"/>
                <a:gd name="T26" fmla="*/ 2147483646 w 5216"/>
                <a:gd name="T27" fmla="*/ 0 h 762"/>
                <a:gd name="T28" fmla="*/ 2147483646 w 5216"/>
                <a:gd name="T29" fmla="*/ 2147483646 h 762"/>
                <a:gd name="T30" fmla="*/ 2147483646 w 5216"/>
                <a:gd name="T31" fmla="*/ 2147483646 h 762"/>
                <a:gd name="T32" fmla="*/ 0 w 5216"/>
                <a:gd name="T33" fmla="*/ 2147483646 h 762"/>
                <a:gd name="T34" fmla="*/ 2147483646 w 5216"/>
                <a:gd name="T35" fmla="*/ 2147483646 h 762"/>
                <a:gd name="T36" fmla="*/ 2147483646 w 5216"/>
                <a:gd name="T37" fmla="*/ 2147483646 h 762"/>
                <a:gd name="T38" fmla="*/ 2147483646 w 5216"/>
                <a:gd name="T39" fmla="*/ 2147483646 h 762"/>
                <a:gd name="T40" fmla="*/ 2147483646 w 5216"/>
                <a:gd name="T41" fmla="*/ 2147483646 h 762"/>
                <a:gd name="T42" fmla="*/ 2147483646 w 5216"/>
                <a:gd name="T43" fmla="*/ 2147483646 h 762"/>
                <a:gd name="T44" fmla="*/ 2147483646 w 5216"/>
                <a:gd name="T45" fmla="*/ 2147483646 h 762"/>
                <a:gd name="T46" fmla="*/ 2147483646 w 5216"/>
                <a:gd name="T47" fmla="*/ 2147483646 h 762"/>
                <a:gd name="T48" fmla="*/ 2147483646 w 5216"/>
                <a:gd name="T49" fmla="*/ 2147483646 h 762"/>
                <a:gd name="T50" fmla="*/ 2147483646 w 5216"/>
                <a:gd name="T51" fmla="*/ 2147483646 h 762"/>
                <a:gd name="T52" fmla="*/ 2147483646 w 5216"/>
                <a:gd name="T53" fmla="*/ 2147483646 h 762"/>
                <a:gd name="T54" fmla="*/ 2147483646 w 5216"/>
                <a:gd name="T55" fmla="*/ 2147483646 h 762"/>
                <a:gd name="T56" fmla="*/ 2147483646 w 5216"/>
                <a:gd name="T57" fmla="*/ 2147483646 h 762"/>
                <a:gd name="T58" fmla="*/ 2147483646 w 5216"/>
                <a:gd name="T59" fmla="*/ 2147483646 h 762"/>
                <a:gd name="T60" fmla="*/ 2147483646 w 5216"/>
                <a:gd name="T61" fmla="*/ 2147483646 h 762"/>
                <a:gd name="T62" fmla="*/ 2147483646 w 5216"/>
                <a:gd name="T63" fmla="*/ 2147483646 h 762"/>
                <a:gd name="T64" fmla="*/ 2147483646 w 5216"/>
                <a:gd name="T65" fmla="*/ 2147483646 h 762"/>
                <a:gd name="T66" fmla="*/ 2147483646 w 5216"/>
                <a:gd name="T67" fmla="*/ 2147483646 h 762"/>
                <a:gd name="T68" fmla="*/ 2147483646 w 5216"/>
                <a:gd name="T69" fmla="*/ 2147483646 h 762"/>
                <a:gd name="T70" fmla="*/ 2147483646 w 5216"/>
                <a:gd name="T71" fmla="*/ 2147483646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22">
              <a:extLst>
                <a:ext uri="{FF2B5EF4-FFF2-40B4-BE49-F238E27FC236}">
                  <a16:creationId xmlns:a16="http://schemas.microsoft.com/office/drawing/2014/main" id="{5EE4A4A5-7262-4D11-8F6C-2745E76AC0FF}"/>
                </a:ext>
              </a:extLst>
            </p:cNvPr>
            <p:cNvSpPr>
              <a:spLocks/>
            </p:cNvSpPr>
            <p:nvPr/>
          </p:nvSpPr>
          <p:spPr bwMode="hidden">
            <a:xfrm>
              <a:off x="4014" y="4334834"/>
              <a:ext cx="8164231" cy="1101960"/>
            </a:xfrm>
            <a:custGeom>
              <a:avLst/>
              <a:gdLst>
                <a:gd name="T0" fmla="*/ 0 w 5144"/>
                <a:gd name="T1" fmla="*/ 2147483646 h 694"/>
                <a:gd name="T2" fmla="*/ 0 w 5144"/>
                <a:gd name="T3" fmla="*/ 2147483646 h 694"/>
                <a:gd name="T4" fmla="*/ 2147483646 w 5144"/>
                <a:gd name="T5" fmla="*/ 2147483646 h 694"/>
                <a:gd name="T6" fmla="*/ 2147483646 w 5144"/>
                <a:gd name="T7" fmla="*/ 2147483646 h 694"/>
                <a:gd name="T8" fmla="*/ 2147483646 w 5144"/>
                <a:gd name="T9" fmla="*/ 2147483646 h 694"/>
                <a:gd name="T10" fmla="*/ 2147483646 w 5144"/>
                <a:gd name="T11" fmla="*/ 2147483646 h 694"/>
                <a:gd name="T12" fmla="*/ 2147483646 w 5144"/>
                <a:gd name="T13" fmla="*/ 2147483646 h 694"/>
                <a:gd name="T14" fmla="*/ 2147483646 w 5144"/>
                <a:gd name="T15" fmla="*/ 2147483646 h 694"/>
                <a:gd name="T16" fmla="*/ 2147483646 w 5144"/>
                <a:gd name="T17" fmla="*/ 2147483646 h 694"/>
                <a:gd name="T18" fmla="*/ 2147483646 w 5144"/>
                <a:gd name="T19" fmla="*/ 2147483646 h 694"/>
                <a:gd name="T20" fmla="*/ 2147483646 w 5144"/>
                <a:gd name="T21" fmla="*/ 2147483646 h 694"/>
                <a:gd name="T22" fmla="*/ 2147483646 w 5144"/>
                <a:gd name="T23" fmla="*/ 2147483646 h 694"/>
                <a:gd name="T24" fmla="*/ 2147483646 w 5144"/>
                <a:gd name="T25" fmla="*/ 0 h 694"/>
                <a:gd name="T26" fmla="*/ 2147483646 w 5144"/>
                <a:gd name="T27" fmla="*/ 2147483646 h 694"/>
                <a:gd name="T28" fmla="*/ 2147483646 w 5144"/>
                <a:gd name="T29" fmla="*/ 2147483646 h 694"/>
                <a:gd name="T30" fmla="*/ 2147483646 w 5144"/>
                <a:gd name="T31" fmla="*/ 2147483646 h 694"/>
                <a:gd name="T32" fmla="*/ 2147483646 w 5144"/>
                <a:gd name="T33" fmla="*/ 2147483646 h 694"/>
                <a:gd name="T34" fmla="*/ 2147483646 w 5144"/>
                <a:gd name="T35" fmla="*/ 2147483646 h 694"/>
                <a:gd name="T36" fmla="*/ 2147483646 w 5144"/>
                <a:gd name="T37" fmla="*/ 2147483646 h 694"/>
                <a:gd name="T38" fmla="*/ 2147483646 w 5144"/>
                <a:gd name="T39" fmla="*/ 2147483646 h 694"/>
                <a:gd name="T40" fmla="*/ 2147483646 w 5144"/>
                <a:gd name="T41" fmla="*/ 2147483646 h 694"/>
                <a:gd name="T42" fmla="*/ 2147483646 w 5144"/>
                <a:gd name="T43" fmla="*/ 2147483646 h 694"/>
                <a:gd name="T44" fmla="*/ 2147483646 w 5144"/>
                <a:gd name="T45" fmla="*/ 2147483646 h 694"/>
                <a:gd name="T46" fmla="*/ 2147483646 w 5144"/>
                <a:gd name="T47" fmla="*/ 2147483646 h 694"/>
                <a:gd name="T48" fmla="*/ 2147483646 w 5144"/>
                <a:gd name="T49" fmla="*/ 2147483646 h 694"/>
                <a:gd name="T50" fmla="*/ 2147483646 w 5144"/>
                <a:gd name="T51" fmla="*/ 2147483646 h 694"/>
                <a:gd name="T52" fmla="*/ 2147483646 w 5144"/>
                <a:gd name="T53" fmla="*/ 2147483646 h 694"/>
                <a:gd name="T54" fmla="*/ 2147483646 w 5144"/>
                <a:gd name="T55" fmla="*/ 2147483646 h 694"/>
                <a:gd name="T56" fmla="*/ 2147483646 w 5144"/>
                <a:gd name="T57" fmla="*/ 2147483646 h 694"/>
                <a:gd name="T58" fmla="*/ 2147483646 w 5144"/>
                <a:gd name="T59" fmla="*/ 2147483646 h 694"/>
                <a:gd name="T60" fmla="*/ 2147483646 w 5144"/>
                <a:gd name="T61" fmla="*/ 2147483646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 name="Freeform 26">
              <a:extLst>
                <a:ext uri="{FF2B5EF4-FFF2-40B4-BE49-F238E27FC236}">
                  <a16:creationId xmlns:a16="http://schemas.microsoft.com/office/drawing/2014/main" id="{C153C79B-A9B4-411C-AD41-F5B26C877EB3}"/>
                </a:ext>
              </a:extLst>
            </p:cNvPr>
            <p:cNvSpPr>
              <a:spLocks/>
            </p:cNvSpPr>
            <p:nvPr/>
          </p:nvSpPr>
          <p:spPr bwMode="hidden">
            <a:xfrm>
              <a:off x="4157164" y="4316769"/>
              <a:ext cx="4939265" cy="925827"/>
            </a:xfrm>
            <a:custGeom>
              <a:avLst/>
              <a:gdLst>
                <a:gd name="T0" fmla="*/ 0 w 3112"/>
                <a:gd name="T1" fmla="*/ 2147483646 h 584"/>
                <a:gd name="T2" fmla="*/ 0 w 3112"/>
                <a:gd name="T3" fmla="*/ 2147483646 h 584"/>
                <a:gd name="T4" fmla="*/ 2147483646 w 3112"/>
                <a:gd name="T5" fmla="*/ 2147483646 h 584"/>
                <a:gd name="T6" fmla="*/ 2147483646 w 3112"/>
                <a:gd name="T7" fmla="*/ 2147483646 h 584"/>
                <a:gd name="T8" fmla="*/ 2147483646 w 3112"/>
                <a:gd name="T9" fmla="*/ 2147483646 h 584"/>
                <a:gd name="T10" fmla="*/ 2147483646 w 3112"/>
                <a:gd name="T11" fmla="*/ 2147483646 h 584"/>
                <a:gd name="T12" fmla="*/ 2147483646 w 3112"/>
                <a:gd name="T13" fmla="*/ 2147483646 h 584"/>
                <a:gd name="T14" fmla="*/ 2147483646 w 3112"/>
                <a:gd name="T15" fmla="*/ 2147483646 h 584"/>
                <a:gd name="T16" fmla="*/ 2147483646 w 3112"/>
                <a:gd name="T17" fmla="*/ 2147483646 h 584"/>
                <a:gd name="T18" fmla="*/ 2147483646 w 3112"/>
                <a:gd name="T19" fmla="*/ 2147483646 h 584"/>
                <a:gd name="T20" fmla="*/ 2147483646 w 3112"/>
                <a:gd name="T21" fmla="*/ 2147483646 h 584"/>
                <a:gd name="T22" fmla="*/ 2147483646 w 3112"/>
                <a:gd name="T23" fmla="*/ 2147483646 h 584"/>
                <a:gd name="T24" fmla="*/ 2147483646 w 3112"/>
                <a:gd name="T25" fmla="*/ 2147483646 h 584"/>
                <a:gd name="T26" fmla="*/ 2147483646 w 3112"/>
                <a:gd name="T27" fmla="*/ 2147483646 h 584"/>
                <a:gd name="T28" fmla="*/ 2147483646 w 3112"/>
                <a:gd name="T29" fmla="*/ 2147483646 h 584"/>
                <a:gd name="T30" fmla="*/ 2147483646 w 3112"/>
                <a:gd name="T31" fmla="*/ 2147483646 h 584"/>
                <a:gd name="T32" fmla="*/ 2147483646 w 3112"/>
                <a:gd name="T33" fmla="*/ 2147483646 h 584"/>
                <a:gd name="T34" fmla="*/ 2147483646 w 3112"/>
                <a:gd name="T35" fmla="*/ 2147483646 h 584"/>
                <a:gd name="T36" fmla="*/ 2147483646 w 3112"/>
                <a:gd name="T37" fmla="*/ 2147483646 h 584"/>
                <a:gd name="T38" fmla="*/ 2147483646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0" name="Freeform 10">
              <a:extLst>
                <a:ext uri="{FF2B5EF4-FFF2-40B4-BE49-F238E27FC236}">
                  <a16:creationId xmlns:a16="http://schemas.microsoft.com/office/drawing/2014/main" id="{2A8DB9C2-64ED-456A-8AF0-CF804A6363CF}"/>
                </a:ext>
              </a:extLst>
            </p:cNvPr>
            <p:cNvSpPr>
              <a:spLocks/>
            </p:cNvSpPr>
            <p:nvPr/>
          </p:nvSpPr>
          <p:spPr bwMode="hidden">
            <a:xfrm>
              <a:off x="-3905250" y="4294188"/>
              <a:ext cx="13011150" cy="1892300"/>
            </a:xfrm>
            <a:custGeom>
              <a:avLst/>
              <a:gdLst>
                <a:gd name="T0" fmla="*/ 2147483646 w 8196"/>
                <a:gd name="T1" fmla="*/ 2147483646 h 1192"/>
                <a:gd name="T2" fmla="*/ 2147483646 w 8196"/>
                <a:gd name="T3" fmla="*/ 2147483646 h 1192"/>
                <a:gd name="T4" fmla="*/ 2147483646 w 8196"/>
                <a:gd name="T5" fmla="*/ 2147483646 h 1192"/>
                <a:gd name="T6" fmla="*/ 2147483646 w 8196"/>
                <a:gd name="T7" fmla="*/ 2147483646 h 1192"/>
                <a:gd name="T8" fmla="*/ 2147483646 w 8196"/>
                <a:gd name="T9" fmla="*/ 2147483646 h 1192"/>
                <a:gd name="T10" fmla="*/ 2147483646 w 8196"/>
                <a:gd name="T11" fmla="*/ 2147483646 h 1192"/>
                <a:gd name="T12" fmla="*/ 2147483646 w 8196"/>
                <a:gd name="T13" fmla="*/ 2147483646 h 1192"/>
                <a:gd name="T14" fmla="*/ 2147483646 w 8196"/>
                <a:gd name="T15" fmla="*/ 2147483646 h 1192"/>
                <a:gd name="T16" fmla="*/ 2147483646 w 8196"/>
                <a:gd name="T17" fmla="*/ 2147483646 h 1192"/>
                <a:gd name="T18" fmla="*/ 2147483646 w 8196"/>
                <a:gd name="T19" fmla="*/ 2147483646 h 1192"/>
                <a:gd name="T20" fmla="*/ 2147483646 w 8196"/>
                <a:gd name="T21" fmla="*/ 2147483646 h 1192"/>
                <a:gd name="T22" fmla="*/ 2147483646 w 8196"/>
                <a:gd name="T23" fmla="*/ 2147483646 h 1192"/>
                <a:gd name="T24" fmla="*/ 2147483646 w 8196"/>
                <a:gd name="T25" fmla="*/ 2147483646 h 1192"/>
                <a:gd name="T26" fmla="*/ 2147483646 w 8196"/>
                <a:gd name="T27" fmla="*/ 2147483646 h 1192"/>
                <a:gd name="T28" fmla="*/ 2147483646 w 8196"/>
                <a:gd name="T29" fmla="*/ 2147483646 h 1192"/>
                <a:gd name="T30" fmla="*/ 2147483646 w 8196"/>
                <a:gd name="T31" fmla="*/ 2147483646 h 1192"/>
                <a:gd name="T32" fmla="*/ 2147483646 w 8196"/>
                <a:gd name="T33" fmla="*/ 2147483646 h 1192"/>
                <a:gd name="T34" fmla="*/ 2147483646 w 8196"/>
                <a:gd name="T35" fmla="*/ 2147483646 h 1192"/>
                <a:gd name="T36" fmla="*/ 2147483646 w 8196"/>
                <a:gd name="T37" fmla="*/ 2147483646 h 1192"/>
                <a:gd name="T38" fmla="*/ 2147483646 w 8196"/>
                <a:gd name="T39" fmla="*/ 2147483646 h 1192"/>
                <a:gd name="T40" fmla="*/ 2147483646 w 8196"/>
                <a:gd name="T41" fmla="*/ 2147483646 h 1192"/>
                <a:gd name="T42" fmla="*/ 2147483646 w 8196"/>
                <a:gd name="T43" fmla="*/ 2147483646 h 1192"/>
                <a:gd name="T44" fmla="*/ 2147483646 w 8196"/>
                <a:gd name="T45" fmla="*/ 0 h 1192"/>
                <a:gd name="T46" fmla="*/ 2147483646 w 8196"/>
                <a:gd name="T47" fmla="*/ 2147483646 h 1192"/>
                <a:gd name="T48" fmla="*/ 2147483646 w 8196"/>
                <a:gd name="T49" fmla="*/ 2147483646 h 1192"/>
                <a:gd name="T50" fmla="*/ 2147483646 w 8196"/>
                <a:gd name="T51" fmla="*/ 2147483646 h 1192"/>
                <a:gd name="T52" fmla="*/ 2147483646 w 8196"/>
                <a:gd name="T53" fmla="*/ 2147483646 h 1192"/>
                <a:gd name="T54" fmla="*/ 2147483646 w 8196"/>
                <a:gd name="T55" fmla="*/ 2147483646 h 1192"/>
                <a:gd name="T56" fmla="*/ 2147483646 w 8196"/>
                <a:gd name="T57" fmla="*/ 2147483646 h 1192"/>
                <a:gd name="T58" fmla="*/ 2147483646 w 8196"/>
                <a:gd name="T59" fmla="*/ 2147483646 h 1192"/>
                <a:gd name="T60" fmla="*/ 2147483646 w 8196"/>
                <a:gd name="T61" fmla="*/ 2147483646 h 1192"/>
                <a:gd name="T62" fmla="*/ 0 w 8196"/>
                <a:gd name="T63" fmla="*/ 2147483646 h 1192"/>
                <a:gd name="T64" fmla="*/ 2147483646 w 8196"/>
                <a:gd name="T65" fmla="*/ 2147483646 h 1192"/>
                <a:gd name="T66" fmla="*/ 2147483646 w 8196"/>
                <a:gd name="T67" fmla="*/ 2147483646 h 1192"/>
                <a:gd name="T68" fmla="*/ 2147483646 w 8196"/>
                <a:gd name="T69" fmla="*/ 2147483646 h 1192"/>
                <a:gd name="T70" fmla="*/ 2147483646 w 8196"/>
                <a:gd name="T71" fmla="*/ 2147483646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11" name="Date Placeholder 3">
            <a:extLst>
              <a:ext uri="{FF2B5EF4-FFF2-40B4-BE49-F238E27FC236}">
                <a16:creationId xmlns:a16="http://schemas.microsoft.com/office/drawing/2014/main" id="{EDA200CE-AE4B-4FB6-A6D0-8E425C798358}"/>
              </a:ext>
            </a:extLst>
          </p:cNvPr>
          <p:cNvSpPr>
            <a:spLocks noGrp="1"/>
          </p:cNvSpPr>
          <p:nvPr>
            <p:ph type="dt" sz="half" idx="10"/>
          </p:nvPr>
        </p:nvSpPr>
        <p:spPr/>
        <p:txBody>
          <a:bodyPr/>
          <a:lstStyle>
            <a:lvl1pPr>
              <a:defRPr/>
            </a:lvl1pPr>
          </a:lstStyle>
          <a:p>
            <a:pPr>
              <a:defRPr/>
            </a:pPr>
            <a:endParaRPr lang="en-US"/>
          </a:p>
        </p:txBody>
      </p:sp>
      <p:sp>
        <p:nvSpPr>
          <p:cNvPr id="12" name="Footer Placeholder 4">
            <a:extLst>
              <a:ext uri="{FF2B5EF4-FFF2-40B4-BE49-F238E27FC236}">
                <a16:creationId xmlns:a16="http://schemas.microsoft.com/office/drawing/2014/main" id="{F7267B69-BD44-4EFF-B2C0-C3E5BCC5D151}"/>
              </a:ext>
            </a:extLst>
          </p:cNvPr>
          <p:cNvSpPr>
            <a:spLocks noGrp="1"/>
          </p:cNvSpPr>
          <p:nvPr>
            <p:ph type="ftr" sz="quarter" idx="11"/>
          </p:nvPr>
        </p:nvSpPr>
        <p:spPr/>
        <p:txBody>
          <a:bodyPr/>
          <a:lstStyle>
            <a:lvl1pPr>
              <a:defRPr/>
            </a:lvl1pPr>
          </a:lstStyle>
          <a:p>
            <a:pPr>
              <a:defRPr/>
            </a:pPr>
            <a:endParaRPr lang="en-US"/>
          </a:p>
        </p:txBody>
      </p:sp>
      <p:sp>
        <p:nvSpPr>
          <p:cNvPr id="13" name="Slide Number Placeholder 5">
            <a:extLst>
              <a:ext uri="{FF2B5EF4-FFF2-40B4-BE49-F238E27FC236}">
                <a16:creationId xmlns:a16="http://schemas.microsoft.com/office/drawing/2014/main" id="{3CEC914A-887C-461B-98EE-66145D2A42BD}"/>
              </a:ext>
            </a:extLst>
          </p:cNvPr>
          <p:cNvSpPr>
            <a:spLocks noGrp="1"/>
          </p:cNvSpPr>
          <p:nvPr>
            <p:ph type="sldNum" sz="quarter" idx="12"/>
          </p:nvPr>
        </p:nvSpPr>
        <p:spPr/>
        <p:txBody>
          <a:bodyPr/>
          <a:lstStyle>
            <a:lvl1pPr>
              <a:defRPr smtClean="0"/>
            </a:lvl1pPr>
          </a:lstStyle>
          <a:p>
            <a:pPr>
              <a:defRPr/>
            </a:pPr>
            <a:fld id="{AAF888F6-F920-4DCC-9447-A24A7A3B3BE2}" type="slidenum">
              <a:rPr lang="en-US" altLang="en-US"/>
              <a:pPr>
                <a:defRPr/>
              </a:pPr>
              <a:t>‹#›</a:t>
            </a:fld>
            <a:endParaRPr lang="en-US" altLang="en-US"/>
          </a:p>
        </p:txBody>
      </p:sp>
    </p:spTree>
    <p:extLst>
      <p:ext uri="{BB962C8B-B14F-4D97-AF65-F5344CB8AC3E}">
        <p14:creationId xmlns:p14="http://schemas.microsoft.com/office/powerpoint/2010/main" val="9430282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p:cNvSpPr>
            <a:spLocks noGrp="1"/>
          </p:cNvSpPr>
          <p:nvPr>
            <p:ph type="title"/>
          </p:nvPr>
        </p:nvSpPr>
        <p:spPr/>
        <p:txBody>
          <a:bodyPr/>
          <a:lstStyle/>
          <a:p>
            <a:r>
              <a:rPr lang="en-US"/>
              <a:t>Click to edit Master title style</a:t>
            </a:r>
          </a:p>
        </p:txBody>
      </p:sp>
      <p:sp>
        <p:nvSpPr>
          <p:cNvPr id="4" name="Date Placeholder 3">
            <a:extLst>
              <a:ext uri="{FF2B5EF4-FFF2-40B4-BE49-F238E27FC236}">
                <a16:creationId xmlns:a16="http://schemas.microsoft.com/office/drawing/2014/main" id="{14ADCDB4-8BA1-490B-ADC3-DECFA9265827}"/>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95FD2838-476C-4559-BB4D-7949CFEECE5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AD77F05-C735-4880-B714-C791B1931251}"/>
              </a:ext>
            </a:extLst>
          </p:cNvPr>
          <p:cNvSpPr>
            <a:spLocks noGrp="1"/>
          </p:cNvSpPr>
          <p:nvPr>
            <p:ph type="sldNum" sz="quarter" idx="12"/>
          </p:nvPr>
        </p:nvSpPr>
        <p:spPr/>
        <p:txBody>
          <a:bodyPr/>
          <a:lstStyle>
            <a:lvl1pPr>
              <a:defRPr/>
            </a:lvl1pPr>
          </a:lstStyle>
          <a:p>
            <a:pPr>
              <a:defRPr/>
            </a:pPr>
            <a:fld id="{E9BBCC92-8554-464C-9E8A-1889D6820283}" type="slidenum">
              <a:rPr lang="en-US" altLang="en-US"/>
              <a:pPr>
                <a:defRPr/>
              </a:pPr>
              <a:t>‹#›</a:t>
            </a:fld>
            <a:endParaRPr lang="en-US" altLang="en-US"/>
          </a:p>
        </p:txBody>
      </p:sp>
    </p:spTree>
    <p:extLst>
      <p:ext uri="{BB962C8B-B14F-4D97-AF65-F5344CB8AC3E}">
        <p14:creationId xmlns:p14="http://schemas.microsoft.com/office/powerpoint/2010/main" val="25503275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ounded Rectangle 14">
            <a:extLst>
              <a:ext uri="{FF2B5EF4-FFF2-40B4-BE49-F238E27FC236}">
                <a16:creationId xmlns:a16="http://schemas.microsoft.com/office/drawing/2014/main" id="{2E3368AA-DEFE-41FA-B64F-09D1879AE7FE}"/>
              </a:ext>
            </a:extLst>
          </p:cNvPr>
          <p:cNvSpPr/>
          <p:nvPr/>
        </p:nvSpPr>
        <p:spPr>
          <a:xfrm>
            <a:off x="228600" y="228600"/>
            <a:ext cx="8696325" cy="473710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Freeform 14">
            <a:extLst>
              <a:ext uri="{FF2B5EF4-FFF2-40B4-BE49-F238E27FC236}">
                <a16:creationId xmlns:a16="http://schemas.microsoft.com/office/drawing/2014/main" id="{E434098B-AFC4-4227-9655-D4C215EAC6CD}"/>
              </a:ext>
            </a:extLst>
          </p:cNvPr>
          <p:cNvSpPr>
            <a:spLocks/>
          </p:cNvSpPr>
          <p:nvPr/>
        </p:nvSpPr>
        <p:spPr bwMode="hidden">
          <a:xfrm>
            <a:off x="6046788" y="4203700"/>
            <a:ext cx="2876550" cy="714375"/>
          </a:xfrm>
          <a:custGeom>
            <a:avLst/>
            <a:gdLst>
              <a:gd name="T0" fmla="*/ 2147483646 w 2706"/>
              <a:gd name="T1" fmla="*/ 0 h 640"/>
              <a:gd name="T2" fmla="*/ 2147483646 w 2706"/>
              <a:gd name="T3" fmla="*/ 0 h 640"/>
              <a:gd name="T4" fmla="*/ 2147483646 w 2706"/>
              <a:gd name="T5" fmla="*/ 2147483646 h 640"/>
              <a:gd name="T6" fmla="*/ 2147483646 w 2706"/>
              <a:gd name="T7" fmla="*/ 2147483646 h 640"/>
              <a:gd name="T8" fmla="*/ 2147483646 w 2706"/>
              <a:gd name="T9" fmla="*/ 2147483646 h 640"/>
              <a:gd name="T10" fmla="*/ 2147483646 w 2706"/>
              <a:gd name="T11" fmla="*/ 2147483646 h 640"/>
              <a:gd name="T12" fmla="*/ 2147483646 w 2706"/>
              <a:gd name="T13" fmla="*/ 2147483646 h 640"/>
              <a:gd name="T14" fmla="*/ 2147483646 w 2706"/>
              <a:gd name="T15" fmla="*/ 2147483646 h 640"/>
              <a:gd name="T16" fmla="*/ 2147483646 w 2706"/>
              <a:gd name="T17" fmla="*/ 2147483646 h 640"/>
              <a:gd name="T18" fmla="*/ 2147483646 w 2706"/>
              <a:gd name="T19" fmla="*/ 2147483646 h 640"/>
              <a:gd name="T20" fmla="*/ 2147483646 w 2706"/>
              <a:gd name="T21" fmla="*/ 2147483646 h 640"/>
              <a:gd name="T22" fmla="*/ 2147483646 w 2706"/>
              <a:gd name="T23" fmla="*/ 2147483646 h 640"/>
              <a:gd name="T24" fmla="*/ 2147483646 w 2706"/>
              <a:gd name="T25" fmla="*/ 2147483646 h 640"/>
              <a:gd name="T26" fmla="*/ 2147483646 w 2706"/>
              <a:gd name="T27" fmla="*/ 2147483646 h 640"/>
              <a:gd name="T28" fmla="*/ 2147483646 w 2706"/>
              <a:gd name="T29" fmla="*/ 2147483646 h 640"/>
              <a:gd name="T30" fmla="*/ 2147483646 w 2706"/>
              <a:gd name="T31" fmla="*/ 2147483646 h 640"/>
              <a:gd name="T32" fmla="*/ 2147483646 w 2706"/>
              <a:gd name="T33" fmla="*/ 2147483646 h 640"/>
              <a:gd name="T34" fmla="*/ 2147483646 w 2706"/>
              <a:gd name="T35" fmla="*/ 2147483646 h 640"/>
              <a:gd name="T36" fmla="*/ 0 w 2706"/>
              <a:gd name="T37" fmla="*/ 2147483646 h 640"/>
              <a:gd name="T38" fmla="*/ 0 w 2706"/>
              <a:gd name="T39" fmla="*/ 2147483646 h 640"/>
              <a:gd name="T40" fmla="*/ 2147483646 w 2706"/>
              <a:gd name="T41" fmla="*/ 2147483646 h 640"/>
              <a:gd name="T42" fmla="*/ 2147483646 w 2706"/>
              <a:gd name="T43" fmla="*/ 2147483646 h 640"/>
              <a:gd name="T44" fmla="*/ 2147483646 w 2706"/>
              <a:gd name="T45" fmla="*/ 2147483646 h 640"/>
              <a:gd name="T46" fmla="*/ 2147483646 w 2706"/>
              <a:gd name="T47" fmla="*/ 2147483646 h 640"/>
              <a:gd name="T48" fmla="*/ 2147483646 w 2706"/>
              <a:gd name="T49" fmla="*/ 2147483646 h 640"/>
              <a:gd name="T50" fmla="*/ 2147483646 w 2706"/>
              <a:gd name="T51" fmla="*/ 2147483646 h 640"/>
              <a:gd name="T52" fmla="*/ 2147483646 w 2706"/>
              <a:gd name="T53" fmla="*/ 2147483646 h 640"/>
              <a:gd name="T54" fmla="*/ 2147483646 w 2706"/>
              <a:gd name="T55" fmla="*/ 2147483646 h 640"/>
              <a:gd name="T56" fmla="*/ 2147483646 w 2706"/>
              <a:gd name="T57" fmla="*/ 2147483646 h 640"/>
              <a:gd name="T58" fmla="*/ 2147483646 w 2706"/>
              <a:gd name="T59" fmla="*/ 2147483646 h 640"/>
              <a:gd name="T60" fmla="*/ 2147483646 w 2706"/>
              <a:gd name="T61" fmla="*/ 2147483646 h 640"/>
              <a:gd name="T62" fmla="*/ 2147483646 w 2706"/>
              <a:gd name="T63" fmla="*/ 2147483646 h 640"/>
              <a:gd name="T64" fmla="*/ 2147483646 w 2706"/>
              <a:gd name="T65" fmla="*/ 2147483646 h 640"/>
              <a:gd name="T66" fmla="*/ 2147483646 w 2706"/>
              <a:gd name="T67" fmla="*/ 2147483646 h 640"/>
              <a:gd name="T68" fmla="*/ 2147483646 w 2706"/>
              <a:gd name="T69" fmla="*/ 2147483646 h 640"/>
              <a:gd name="T70" fmla="*/ 2147483646 w 2706"/>
              <a:gd name="T71" fmla="*/ 2147483646 h 640"/>
              <a:gd name="T72" fmla="*/ 2147483646 w 2706"/>
              <a:gd name="T73" fmla="*/ 2147483646 h 640"/>
              <a:gd name="T74" fmla="*/ 2147483646 w 2706"/>
              <a:gd name="T75" fmla="*/ 2147483646 h 640"/>
              <a:gd name="T76" fmla="*/ 2147483646 w 2706"/>
              <a:gd name="T77" fmla="*/ 2147483646 h 640"/>
              <a:gd name="T78" fmla="*/ 2147483646 w 2706"/>
              <a:gd name="T79" fmla="*/ 2147483646 h 640"/>
              <a:gd name="T80" fmla="*/ 2147483646 w 2706"/>
              <a:gd name="T81" fmla="*/ 2147483646 h 640"/>
              <a:gd name="T82" fmla="*/ 2147483646 w 2706"/>
              <a:gd name="T83" fmla="*/ 2147483646 h 640"/>
              <a:gd name="T84" fmla="*/ 2147483646 w 2706"/>
              <a:gd name="T85" fmla="*/ 2147483646 h 640"/>
              <a:gd name="T86" fmla="*/ 2147483646 w 2706"/>
              <a:gd name="T87" fmla="*/ 2147483646 h 640"/>
              <a:gd name="T88" fmla="*/ 2147483646 w 2706"/>
              <a:gd name="T89" fmla="*/ 2147483646 h 640"/>
              <a:gd name="T90" fmla="*/ 2147483646 w 2706"/>
              <a:gd name="T91" fmla="*/ 2147483646 h 640"/>
              <a:gd name="T92" fmla="*/ 2147483646 w 2706"/>
              <a:gd name="T93" fmla="*/ 2147483646 h 640"/>
              <a:gd name="T94" fmla="*/ 2147483646 w 2706"/>
              <a:gd name="T95" fmla="*/ 2147483646 h 640"/>
              <a:gd name="T96" fmla="*/ 2147483646 w 2706"/>
              <a:gd name="T97" fmla="*/ 2147483646 h 640"/>
              <a:gd name="T98" fmla="*/ 2147483646 w 2706"/>
              <a:gd name="T99" fmla="*/ 2147483646 h 640"/>
              <a:gd name="T100" fmla="*/ 2147483646 w 2706"/>
              <a:gd name="T101" fmla="*/ 2147483646 h 640"/>
              <a:gd name="T102" fmla="*/ 2147483646 w 2706"/>
              <a:gd name="T103" fmla="*/ 2147483646 h 640"/>
              <a:gd name="T104" fmla="*/ 2147483646 w 2706"/>
              <a:gd name="T105" fmla="*/ 2147483646 h 640"/>
              <a:gd name="T106" fmla="*/ 2147483646 w 2706"/>
              <a:gd name="T107" fmla="*/ 0 h 640"/>
              <a:gd name="T108" fmla="*/ 2147483646 w 2706"/>
              <a:gd name="T109" fmla="*/ 0 h 640"/>
              <a:gd name="T110" fmla="*/ 2147483646 w 2706"/>
              <a:gd name="T111" fmla="*/ 0 h 640"/>
              <a:gd name="T112" fmla="*/ 2147483646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 name="Freeform 18">
            <a:extLst>
              <a:ext uri="{FF2B5EF4-FFF2-40B4-BE49-F238E27FC236}">
                <a16:creationId xmlns:a16="http://schemas.microsoft.com/office/drawing/2014/main" id="{46C11724-FCAA-4EC0-898E-E5DE3BAAB404}"/>
              </a:ext>
            </a:extLst>
          </p:cNvPr>
          <p:cNvSpPr>
            <a:spLocks/>
          </p:cNvSpPr>
          <p:nvPr/>
        </p:nvSpPr>
        <p:spPr bwMode="hidden">
          <a:xfrm>
            <a:off x="2619375" y="4075113"/>
            <a:ext cx="5545138" cy="850900"/>
          </a:xfrm>
          <a:custGeom>
            <a:avLst/>
            <a:gdLst>
              <a:gd name="T0" fmla="*/ 2147483646 w 5216"/>
              <a:gd name="T1" fmla="*/ 2147483646 h 762"/>
              <a:gd name="T2" fmla="*/ 2147483646 w 5216"/>
              <a:gd name="T3" fmla="*/ 2147483646 h 762"/>
              <a:gd name="T4" fmla="*/ 2147483646 w 5216"/>
              <a:gd name="T5" fmla="*/ 2147483646 h 762"/>
              <a:gd name="T6" fmla="*/ 2147483646 w 5216"/>
              <a:gd name="T7" fmla="*/ 2147483646 h 762"/>
              <a:gd name="T8" fmla="*/ 2147483646 w 5216"/>
              <a:gd name="T9" fmla="*/ 2147483646 h 762"/>
              <a:gd name="T10" fmla="*/ 2147483646 w 5216"/>
              <a:gd name="T11" fmla="*/ 2147483646 h 762"/>
              <a:gd name="T12" fmla="*/ 2147483646 w 5216"/>
              <a:gd name="T13" fmla="*/ 2147483646 h 762"/>
              <a:gd name="T14" fmla="*/ 2147483646 w 5216"/>
              <a:gd name="T15" fmla="*/ 2147483646 h 762"/>
              <a:gd name="T16" fmla="*/ 2147483646 w 5216"/>
              <a:gd name="T17" fmla="*/ 2147483646 h 762"/>
              <a:gd name="T18" fmla="*/ 2147483646 w 5216"/>
              <a:gd name="T19" fmla="*/ 2147483646 h 762"/>
              <a:gd name="T20" fmla="*/ 2147483646 w 5216"/>
              <a:gd name="T21" fmla="*/ 2147483646 h 762"/>
              <a:gd name="T22" fmla="*/ 2147483646 w 5216"/>
              <a:gd name="T23" fmla="*/ 2147483646 h 762"/>
              <a:gd name="T24" fmla="*/ 2147483646 w 5216"/>
              <a:gd name="T25" fmla="*/ 2147483646 h 762"/>
              <a:gd name="T26" fmla="*/ 2147483646 w 5216"/>
              <a:gd name="T27" fmla="*/ 0 h 762"/>
              <a:gd name="T28" fmla="*/ 2147483646 w 5216"/>
              <a:gd name="T29" fmla="*/ 2147483646 h 762"/>
              <a:gd name="T30" fmla="*/ 2147483646 w 5216"/>
              <a:gd name="T31" fmla="*/ 2147483646 h 762"/>
              <a:gd name="T32" fmla="*/ 0 w 5216"/>
              <a:gd name="T33" fmla="*/ 2147483646 h 762"/>
              <a:gd name="T34" fmla="*/ 2147483646 w 5216"/>
              <a:gd name="T35" fmla="*/ 2147483646 h 762"/>
              <a:gd name="T36" fmla="*/ 2147483646 w 5216"/>
              <a:gd name="T37" fmla="*/ 2147483646 h 762"/>
              <a:gd name="T38" fmla="*/ 2147483646 w 5216"/>
              <a:gd name="T39" fmla="*/ 2147483646 h 762"/>
              <a:gd name="T40" fmla="*/ 2147483646 w 5216"/>
              <a:gd name="T41" fmla="*/ 2147483646 h 762"/>
              <a:gd name="T42" fmla="*/ 2147483646 w 5216"/>
              <a:gd name="T43" fmla="*/ 2147483646 h 762"/>
              <a:gd name="T44" fmla="*/ 2147483646 w 5216"/>
              <a:gd name="T45" fmla="*/ 2147483646 h 762"/>
              <a:gd name="T46" fmla="*/ 2147483646 w 5216"/>
              <a:gd name="T47" fmla="*/ 2147483646 h 762"/>
              <a:gd name="T48" fmla="*/ 2147483646 w 5216"/>
              <a:gd name="T49" fmla="*/ 2147483646 h 762"/>
              <a:gd name="T50" fmla="*/ 2147483646 w 5216"/>
              <a:gd name="T51" fmla="*/ 2147483646 h 762"/>
              <a:gd name="T52" fmla="*/ 2147483646 w 5216"/>
              <a:gd name="T53" fmla="*/ 2147483646 h 762"/>
              <a:gd name="T54" fmla="*/ 2147483646 w 5216"/>
              <a:gd name="T55" fmla="*/ 2147483646 h 762"/>
              <a:gd name="T56" fmla="*/ 2147483646 w 5216"/>
              <a:gd name="T57" fmla="*/ 2147483646 h 762"/>
              <a:gd name="T58" fmla="*/ 2147483646 w 5216"/>
              <a:gd name="T59" fmla="*/ 2147483646 h 762"/>
              <a:gd name="T60" fmla="*/ 2147483646 w 5216"/>
              <a:gd name="T61" fmla="*/ 2147483646 h 762"/>
              <a:gd name="T62" fmla="*/ 2147483646 w 5216"/>
              <a:gd name="T63" fmla="*/ 2147483646 h 762"/>
              <a:gd name="T64" fmla="*/ 2147483646 w 5216"/>
              <a:gd name="T65" fmla="*/ 2147483646 h 762"/>
              <a:gd name="T66" fmla="*/ 2147483646 w 5216"/>
              <a:gd name="T67" fmla="*/ 2147483646 h 762"/>
              <a:gd name="T68" fmla="*/ 2147483646 w 5216"/>
              <a:gd name="T69" fmla="*/ 2147483646 h 762"/>
              <a:gd name="T70" fmla="*/ 2147483646 w 5216"/>
              <a:gd name="T71" fmla="*/ 2147483646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 name="Freeform 22">
            <a:extLst>
              <a:ext uri="{FF2B5EF4-FFF2-40B4-BE49-F238E27FC236}">
                <a16:creationId xmlns:a16="http://schemas.microsoft.com/office/drawing/2014/main" id="{77025CA1-AD92-4B18-9560-D6BD7AACF8B8}"/>
              </a:ext>
            </a:extLst>
          </p:cNvPr>
          <p:cNvSpPr>
            <a:spLocks/>
          </p:cNvSpPr>
          <p:nvPr/>
        </p:nvSpPr>
        <p:spPr bwMode="hidden">
          <a:xfrm>
            <a:off x="2828925" y="4087813"/>
            <a:ext cx="5467350" cy="774700"/>
          </a:xfrm>
          <a:custGeom>
            <a:avLst/>
            <a:gdLst>
              <a:gd name="T0" fmla="*/ 0 w 5144"/>
              <a:gd name="T1" fmla="*/ 2147483646 h 694"/>
              <a:gd name="T2" fmla="*/ 0 w 5144"/>
              <a:gd name="T3" fmla="*/ 2147483646 h 694"/>
              <a:gd name="T4" fmla="*/ 2147483646 w 5144"/>
              <a:gd name="T5" fmla="*/ 2147483646 h 694"/>
              <a:gd name="T6" fmla="*/ 2147483646 w 5144"/>
              <a:gd name="T7" fmla="*/ 2147483646 h 694"/>
              <a:gd name="T8" fmla="*/ 2147483646 w 5144"/>
              <a:gd name="T9" fmla="*/ 2147483646 h 694"/>
              <a:gd name="T10" fmla="*/ 2147483646 w 5144"/>
              <a:gd name="T11" fmla="*/ 2147483646 h 694"/>
              <a:gd name="T12" fmla="*/ 2147483646 w 5144"/>
              <a:gd name="T13" fmla="*/ 2147483646 h 694"/>
              <a:gd name="T14" fmla="*/ 2147483646 w 5144"/>
              <a:gd name="T15" fmla="*/ 2147483646 h 694"/>
              <a:gd name="T16" fmla="*/ 2147483646 w 5144"/>
              <a:gd name="T17" fmla="*/ 2147483646 h 694"/>
              <a:gd name="T18" fmla="*/ 2147483646 w 5144"/>
              <a:gd name="T19" fmla="*/ 2147483646 h 694"/>
              <a:gd name="T20" fmla="*/ 2147483646 w 5144"/>
              <a:gd name="T21" fmla="*/ 2147483646 h 694"/>
              <a:gd name="T22" fmla="*/ 2147483646 w 5144"/>
              <a:gd name="T23" fmla="*/ 2147483646 h 694"/>
              <a:gd name="T24" fmla="*/ 2147483646 w 5144"/>
              <a:gd name="T25" fmla="*/ 0 h 694"/>
              <a:gd name="T26" fmla="*/ 2147483646 w 5144"/>
              <a:gd name="T27" fmla="*/ 2147483646 h 694"/>
              <a:gd name="T28" fmla="*/ 2147483646 w 5144"/>
              <a:gd name="T29" fmla="*/ 2147483646 h 694"/>
              <a:gd name="T30" fmla="*/ 2147483646 w 5144"/>
              <a:gd name="T31" fmla="*/ 2147483646 h 694"/>
              <a:gd name="T32" fmla="*/ 2147483646 w 5144"/>
              <a:gd name="T33" fmla="*/ 2147483646 h 694"/>
              <a:gd name="T34" fmla="*/ 2147483646 w 5144"/>
              <a:gd name="T35" fmla="*/ 2147483646 h 694"/>
              <a:gd name="T36" fmla="*/ 2147483646 w 5144"/>
              <a:gd name="T37" fmla="*/ 2147483646 h 694"/>
              <a:gd name="T38" fmla="*/ 2147483646 w 5144"/>
              <a:gd name="T39" fmla="*/ 2147483646 h 694"/>
              <a:gd name="T40" fmla="*/ 2147483646 w 5144"/>
              <a:gd name="T41" fmla="*/ 2147483646 h 694"/>
              <a:gd name="T42" fmla="*/ 2147483646 w 5144"/>
              <a:gd name="T43" fmla="*/ 2147483646 h 694"/>
              <a:gd name="T44" fmla="*/ 2147483646 w 5144"/>
              <a:gd name="T45" fmla="*/ 2147483646 h 694"/>
              <a:gd name="T46" fmla="*/ 2147483646 w 5144"/>
              <a:gd name="T47" fmla="*/ 2147483646 h 694"/>
              <a:gd name="T48" fmla="*/ 2147483646 w 5144"/>
              <a:gd name="T49" fmla="*/ 2147483646 h 694"/>
              <a:gd name="T50" fmla="*/ 2147483646 w 5144"/>
              <a:gd name="T51" fmla="*/ 2147483646 h 694"/>
              <a:gd name="T52" fmla="*/ 2147483646 w 5144"/>
              <a:gd name="T53" fmla="*/ 2147483646 h 694"/>
              <a:gd name="T54" fmla="*/ 2147483646 w 5144"/>
              <a:gd name="T55" fmla="*/ 2147483646 h 694"/>
              <a:gd name="T56" fmla="*/ 2147483646 w 5144"/>
              <a:gd name="T57" fmla="*/ 2147483646 h 694"/>
              <a:gd name="T58" fmla="*/ 2147483646 w 5144"/>
              <a:gd name="T59" fmla="*/ 2147483646 h 694"/>
              <a:gd name="T60" fmla="*/ 2147483646 w 5144"/>
              <a:gd name="T61" fmla="*/ 2147483646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8" name="Freeform 26">
            <a:extLst>
              <a:ext uri="{FF2B5EF4-FFF2-40B4-BE49-F238E27FC236}">
                <a16:creationId xmlns:a16="http://schemas.microsoft.com/office/drawing/2014/main" id="{579B90CB-C379-4430-B008-D781E4E19A66}"/>
              </a:ext>
            </a:extLst>
          </p:cNvPr>
          <p:cNvSpPr>
            <a:spLocks/>
          </p:cNvSpPr>
          <p:nvPr/>
        </p:nvSpPr>
        <p:spPr bwMode="hidden">
          <a:xfrm>
            <a:off x="5610225" y="4073525"/>
            <a:ext cx="3306763" cy="652463"/>
          </a:xfrm>
          <a:custGeom>
            <a:avLst/>
            <a:gdLst>
              <a:gd name="T0" fmla="*/ 0 w 3112"/>
              <a:gd name="T1" fmla="*/ 2147483646 h 584"/>
              <a:gd name="T2" fmla="*/ 0 w 3112"/>
              <a:gd name="T3" fmla="*/ 2147483646 h 584"/>
              <a:gd name="T4" fmla="*/ 2147483646 w 3112"/>
              <a:gd name="T5" fmla="*/ 2147483646 h 584"/>
              <a:gd name="T6" fmla="*/ 2147483646 w 3112"/>
              <a:gd name="T7" fmla="*/ 2147483646 h 584"/>
              <a:gd name="T8" fmla="*/ 2147483646 w 3112"/>
              <a:gd name="T9" fmla="*/ 2147483646 h 584"/>
              <a:gd name="T10" fmla="*/ 2147483646 w 3112"/>
              <a:gd name="T11" fmla="*/ 2147483646 h 584"/>
              <a:gd name="T12" fmla="*/ 2147483646 w 3112"/>
              <a:gd name="T13" fmla="*/ 2147483646 h 584"/>
              <a:gd name="T14" fmla="*/ 2147483646 w 3112"/>
              <a:gd name="T15" fmla="*/ 2147483646 h 584"/>
              <a:gd name="T16" fmla="*/ 2147483646 w 3112"/>
              <a:gd name="T17" fmla="*/ 2147483646 h 584"/>
              <a:gd name="T18" fmla="*/ 2147483646 w 3112"/>
              <a:gd name="T19" fmla="*/ 2147483646 h 584"/>
              <a:gd name="T20" fmla="*/ 2147483646 w 3112"/>
              <a:gd name="T21" fmla="*/ 2147483646 h 584"/>
              <a:gd name="T22" fmla="*/ 2147483646 w 3112"/>
              <a:gd name="T23" fmla="*/ 2147483646 h 584"/>
              <a:gd name="T24" fmla="*/ 2147483646 w 3112"/>
              <a:gd name="T25" fmla="*/ 2147483646 h 584"/>
              <a:gd name="T26" fmla="*/ 2147483646 w 3112"/>
              <a:gd name="T27" fmla="*/ 2147483646 h 584"/>
              <a:gd name="T28" fmla="*/ 2147483646 w 3112"/>
              <a:gd name="T29" fmla="*/ 2147483646 h 584"/>
              <a:gd name="T30" fmla="*/ 2147483646 w 3112"/>
              <a:gd name="T31" fmla="*/ 2147483646 h 584"/>
              <a:gd name="T32" fmla="*/ 2147483646 w 3112"/>
              <a:gd name="T33" fmla="*/ 2147483646 h 584"/>
              <a:gd name="T34" fmla="*/ 2147483646 w 3112"/>
              <a:gd name="T35" fmla="*/ 2147483646 h 584"/>
              <a:gd name="T36" fmla="*/ 2147483646 w 3112"/>
              <a:gd name="T37" fmla="*/ 2147483646 h 584"/>
              <a:gd name="T38" fmla="*/ 2147483646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9" name="Freeform 10">
            <a:extLst>
              <a:ext uri="{FF2B5EF4-FFF2-40B4-BE49-F238E27FC236}">
                <a16:creationId xmlns:a16="http://schemas.microsoft.com/office/drawing/2014/main" id="{C9D2C4D4-4BF7-4C93-8C83-09E5FA1B4198}"/>
              </a:ext>
            </a:extLst>
          </p:cNvPr>
          <p:cNvSpPr>
            <a:spLocks/>
          </p:cNvSpPr>
          <p:nvPr/>
        </p:nvSpPr>
        <p:spPr bwMode="hidden">
          <a:xfrm>
            <a:off x="211138" y="4059238"/>
            <a:ext cx="8723312" cy="1328737"/>
          </a:xfrm>
          <a:custGeom>
            <a:avLst/>
            <a:gdLst>
              <a:gd name="T0" fmla="*/ 2147483646 w 8196"/>
              <a:gd name="T1" fmla="*/ 2147483646 h 1192"/>
              <a:gd name="T2" fmla="*/ 2147483646 w 8196"/>
              <a:gd name="T3" fmla="*/ 2147483646 h 1192"/>
              <a:gd name="T4" fmla="*/ 2147483646 w 8196"/>
              <a:gd name="T5" fmla="*/ 2147483646 h 1192"/>
              <a:gd name="T6" fmla="*/ 2147483646 w 8196"/>
              <a:gd name="T7" fmla="*/ 2147483646 h 1192"/>
              <a:gd name="T8" fmla="*/ 2147483646 w 8196"/>
              <a:gd name="T9" fmla="*/ 2147483646 h 1192"/>
              <a:gd name="T10" fmla="*/ 2147483646 w 8196"/>
              <a:gd name="T11" fmla="*/ 2147483646 h 1192"/>
              <a:gd name="T12" fmla="*/ 2147483646 w 8196"/>
              <a:gd name="T13" fmla="*/ 2147483646 h 1192"/>
              <a:gd name="T14" fmla="*/ 2147483646 w 8196"/>
              <a:gd name="T15" fmla="*/ 2147483646 h 1192"/>
              <a:gd name="T16" fmla="*/ 2147483646 w 8196"/>
              <a:gd name="T17" fmla="*/ 2147483646 h 1192"/>
              <a:gd name="T18" fmla="*/ 2147483646 w 8196"/>
              <a:gd name="T19" fmla="*/ 2147483646 h 1192"/>
              <a:gd name="T20" fmla="*/ 2147483646 w 8196"/>
              <a:gd name="T21" fmla="*/ 2147483646 h 1192"/>
              <a:gd name="T22" fmla="*/ 2147483646 w 8196"/>
              <a:gd name="T23" fmla="*/ 2147483646 h 1192"/>
              <a:gd name="T24" fmla="*/ 2147483646 w 8196"/>
              <a:gd name="T25" fmla="*/ 2147483646 h 1192"/>
              <a:gd name="T26" fmla="*/ 2147483646 w 8196"/>
              <a:gd name="T27" fmla="*/ 2147483646 h 1192"/>
              <a:gd name="T28" fmla="*/ 2147483646 w 8196"/>
              <a:gd name="T29" fmla="*/ 2147483646 h 1192"/>
              <a:gd name="T30" fmla="*/ 2147483646 w 8196"/>
              <a:gd name="T31" fmla="*/ 2147483646 h 1192"/>
              <a:gd name="T32" fmla="*/ 2147483646 w 8196"/>
              <a:gd name="T33" fmla="*/ 2147483646 h 1192"/>
              <a:gd name="T34" fmla="*/ 2147483646 w 8196"/>
              <a:gd name="T35" fmla="*/ 2147483646 h 1192"/>
              <a:gd name="T36" fmla="*/ 2147483646 w 8196"/>
              <a:gd name="T37" fmla="*/ 2147483646 h 1192"/>
              <a:gd name="T38" fmla="*/ 2147483646 w 8196"/>
              <a:gd name="T39" fmla="*/ 2147483646 h 1192"/>
              <a:gd name="T40" fmla="*/ 2147483646 w 8196"/>
              <a:gd name="T41" fmla="*/ 2147483646 h 1192"/>
              <a:gd name="T42" fmla="*/ 2147483646 w 8196"/>
              <a:gd name="T43" fmla="*/ 2147483646 h 1192"/>
              <a:gd name="T44" fmla="*/ 2147483646 w 8196"/>
              <a:gd name="T45" fmla="*/ 0 h 1192"/>
              <a:gd name="T46" fmla="*/ 2147483646 w 8196"/>
              <a:gd name="T47" fmla="*/ 2147483646 h 1192"/>
              <a:gd name="T48" fmla="*/ 2147483646 w 8196"/>
              <a:gd name="T49" fmla="*/ 2147483646 h 1192"/>
              <a:gd name="T50" fmla="*/ 2147483646 w 8196"/>
              <a:gd name="T51" fmla="*/ 2147483646 h 1192"/>
              <a:gd name="T52" fmla="*/ 2147483646 w 8196"/>
              <a:gd name="T53" fmla="*/ 2147483646 h 1192"/>
              <a:gd name="T54" fmla="*/ 2147483646 w 8196"/>
              <a:gd name="T55" fmla="*/ 2147483646 h 1192"/>
              <a:gd name="T56" fmla="*/ 2147483646 w 8196"/>
              <a:gd name="T57" fmla="*/ 2147483646 h 1192"/>
              <a:gd name="T58" fmla="*/ 2147483646 w 8196"/>
              <a:gd name="T59" fmla="*/ 2147483646 h 1192"/>
              <a:gd name="T60" fmla="*/ 2147483646 w 8196"/>
              <a:gd name="T61" fmla="*/ 2147483646 h 1192"/>
              <a:gd name="T62" fmla="*/ 0 w 8196"/>
              <a:gd name="T63" fmla="*/ 2147483646 h 1192"/>
              <a:gd name="T64" fmla="*/ 2147483646 w 8196"/>
              <a:gd name="T65" fmla="*/ 2147483646 h 1192"/>
              <a:gd name="T66" fmla="*/ 2147483646 w 8196"/>
              <a:gd name="T67" fmla="*/ 2147483646 h 1192"/>
              <a:gd name="T68" fmla="*/ 2147483646 w 8196"/>
              <a:gd name="T69" fmla="*/ 2147483646 h 1192"/>
              <a:gd name="T70" fmla="*/ 2147483646 w 8196"/>
              <a:gd name="T71" fmla="*/ 2147483646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1663CBD0-FF23-41AF-A139-F979955D4D40}"/>
              </a:ext>
            </a:extLst>
          </p:cNvPr>
          <p:cNvSpPr>
            <a:spLocks noGrp="1"/>
          </p:cNvSpPr>
          <p:nvPr>
            <p:ph type="dt" sz="half" idx="10"/>
          </p:nvPr>
        </p:nvSpPr>
        <p:spPr/>
        <p:txBody>
          <a:bodyPr/>
          <a:lstStyle>
            <a:lvl1pPr>
              <a:defRPr/>
            </a:lvl1pPr>
          </a:lstStyle>
          <a:p>
            <a:pPr>
              <a:defRPr/>
            </a:pPr>
            <a:endParaRPr lang="en-US"/>
          </a:p>
        </p:txBody>
      </p:sp>
      <p:sp>
        <p:nvSpPr>
          <p:cNvPr id="11" name="Footer Placeholder 4">
            <a:extLst>
              <a:ext uri="{FF2B5EF4-FFF2-40B4-BE49-F238E27FC236}">
                <a16:creationId xmlns:a16="http://schemas.microsoft.com/office/drawing/2014/main" id="{E835E20B-41E4-4B31-9269-7987564ABCBF}"/>
              </a:ext>
            </a:extLst>
          </p:cNvPr>
          <p:cNvSpPr>
            <a:spLocks noGrp="1"/>
          </p:cNvSpPr>
          <p:nvPr>
            <p:ph type="ftr" sz="quarter" idx="11"/>
          </p:nvPr>
        </p:nvSpPr>
        <p:spPr/>
        <p:txBody>
          <a:bodyPr/>
          <a:lstStyle>
            <a:lvl1pPr>
              <a:defRPr/>
            </a:lvl1pPr>
          </a:lstStyle>
          <a:p>
            <a:pPr>
              <a:defRPr/>
            </a:pPr>
            <a:endParaRPr lang="en-US"/>
          </a:p>
        </p:txBody>
      </p:sp>
      <p:sp>
        <p:nvSpPr>
          <p:cNvPr id="12" name="Slide Number Placeholder 5">
            <a:extLst>
              <a:ext uri="{FF2B5EF4-FFF2-40B4-BE49-F238E27FC236}">
                <a16:creationId xmlns:a16="http://schemas.microsoft.com/office/drawing/2014/main" id="{95FE90EC-628E-4718-ACAF-05B13B5DF66E}"/>
              </a:ext>
            </a:extLst>
          </p:cNvPr>
          <p:cNvSpPr>
            <a:spLocks noGrp="1"/>
          </p:cNvSpPr>
          <p:nvPr>
            <p:ph type="sldNum" sz="quarter" idx="12"/>
          </p:nvPr>
        </p:nvSpPr>
        <p:spPr/>
        <p:txBody>
          <a:bodyPr/>
          <a:lstStyle>
            <a:lvl1pPr>
              <a:defRPr smtClean="0"/>
            </a:lvl1pPr>
          </a:lstStyle>
          <a:p>
            <a:pPr>
              <a:defRPr/>
            </a:pPr>
            <a:fld id="{773F846F-ADB4-406B-949F-D7D3AB0FFA73}" type="slidenum">
              <a:rPr lang="en-US" altLang="en-US"/>
              <a:pPr>
                <a:defRPr/>
              </a:pPr>
              <a:t>‹#›</a:t>
            </a:fld>
            <a:endParaRPr lang="en-US" altLang="en-US"/>
          </a:p>
        </p:txBody>
      </p:sp>
    </p:spTree>
    <p:extLst>
      <p:ext uri="{BB962C8B-B14F-4D97-AF65-F5344CB8AC3E}">
        <p14:creationId xmlns:p14="http://schemas.microsoft.com/office/powerpoint/2010/main" val="24744181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676655"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2679192"/>
            <a:ext cx="3822192"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0D3B2572-1380-4A5A-AD6A-34F2DC41737B}"/>
              </a:ext>
            </a:extLst>
          </p:cNvPr>
          <p:cNvSpPr>
            <a:spLocks noGrp="1"/>
          </p:cNvSpPr>
          <p:nvPr>
            <p:ph type="dt" sz="half" idx="15"/>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E039BFB9-FD6B-4331-83ED-150D75180121}"/>
              </a:ext>
            </a:extLst>
          </p:cNvPr>
          <p:cNvSpPr>
            <a:spLocks noGrp="1"/>
          </p:cNvSpPr>
          <p:nvPr>
            <p:ph type="ftr" sz="quarter" idx="16"/>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50FAB51F-4133-4FE2-852C-4BE95DE16241}"/>
              </a:ext>
            </a:extLst>
          </p:cNvPr>
          <p:cNvSpPr>
            <a:spLocks noGrp="1"/>
          </p:cNvSpPr>
          <p:nvPr>
            <p:ph type="sldNum" sz="quarter" idx="17"/>
          </p:nvPr>
        </p:nvSpPr>
        <p:spPr/>
        <p:txBody>
          <a:bodyPr/>
          <a:lstStyle>
            <a:lvl1pPr>
              <a:defRPr/>
            </a:lvl1pPr>
          </a:lstStyle>
          <a:p>
            <a:pPr>
              <a:defRPr/>
            </a:pPr>
            <a:fld id="{F6F6B59C-791B-48A7-9D66-88000BE1584C}" type="slidenum">
              <a:rPr lang="en-US" altLang="en-US"/>
              <a:pPr>
                <a:defRPr/>
              </a:pPr>
              <a:t>‹#›</a:t>
            </a:fld>
            <a:endParaRPr lang="en-US" altLang="en-US"/>
          </a:p>
        </p:txBody>
      </p:sp>
    </p:spTree>
    <p:extLst>
      <p:ext uri="{BB962C8B-B14F-4D97-AF65-F5344CB8AC3E}">
        <p14:creationId xmlns:p14="http://schemas.microsoft.com/office/powerpoint/2010/main" val="29715496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CF771D24-2931-43FE-8933-CC045C35644D}"/>
              </a:ext>
            </a:extLst>
          </p:cNvPr>
          <p:cNvSpPr>
            <a:spLocks noGrp="1"/>
          </p:cNvSpPr>
          <p:nvPr>
            <p:ph type="dt" sz="half" idx="10"/>
          </p:nvPr>
        </p:nvSpPr>
        <p:spPr/>
        <p:txBody>
          <a:bodyPr/>
          <a:lstStyle>
            <a:lvl1pPr>
              <a:defRPr/>
            </a:lvl1pPr>
          </a:lstStyle>
          <a:p>
            <a:pPr>
              <a:defRPr/>
            </a:pPr>
            <a:endParaRPr lang="en-US"/>
          </a:p>
        </p:txBody>
      </p:sp>
      <p:sp>
        <p:nvSpPr>
          <p:cNvPr id="8" name="Footer Placeholder 4">
            <a:extLst>
              <a:ext uri="{FF2B5EF4-FFF2-40B4-BE49-F238E27FC236}">
                <a16:creationId xmlns:a16="http://schemas.microsoft.com/office/drawing/2014/main" id="{3B42DEA3-F0F6-443A-9E5B-8DF572A409F2}"/>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391F0E6E-8EA4-433B-B587-DCC05B578DCD}"/>
              </a:ext>
            </a:extLst>
          </p:cNvPr>
          <p:cNvSpPr>
            <a:spLocks noGrp="1"/>
          </p:cNvSpPr>
          <p:nvPr>
            <p:ph type="sldNum" sz="quarter" idx="12"/>
          </p:nvPr>
        </p:nvSpPr>
        <p:spPr/>
        <p:txBody>
          <a:bodyPr/>
          <a:lstStyle>
            <a:lvl1pPr>
              <a:defRPr/>
            </a:lvl1pPr>
          </a:lstStyle>
          <a:p>
            <a:pPr>
              <a:defRPr/>
            </a:pPr>
            <a:fld id="{9549A3A9-C83D-4861-8EF9-215DE213AA63}" type="slidenum">
              <a:rPr lang="en-US" altLang="en-US"/>
              <a:pPr>
                <a:defRPr/>
              </a:pPr>
              <a:t>‹#›</a:t>
            </a:fld>
            <a:endParaRPr lang="en-US" altLang="en-US"/>
          </a:p>
        </p:txBody>
      </p:sp>
    </p:spTree>
    <p:extLst>
      <p:ext uri="{BB962C8B-B14F-4D97-AF65-F5344CB8AC3E}">
        <p14:creationId xmlns:p14="http://schemas.microsoft.com/office/powerpoint/2010/main" val="3930463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103ADB9D-8D57-4E9D-8786-88245330F8E1}"/>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69657444-0B55-44C0-B684-38941663CFB1}"/>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34ECA757-5795-46A5-B0AE-12BE24612FC1}"/>
              </a:ext>
            </a:extLst>
          </p:cNvPr>
          <p:cNvSpPr>
            <a:spLocks noGrp="1"/>
          </p:cNvSpPr>
          <p:nvPr>
            <p:ph type="sldNum" sz="quarter" idx="12"/>
          </p:nvPr>
        </p:nvSpPr>
        <p:spPr/>
        <p:txBody>
          <a:bodyPr/>
          <a:lstStyle>
            <a:lvl1pPr>
              <a:defRPr/>
            </a:lvl1pPr>
          </a:lstStyle>
          <a:p>
            <a:pPr>
              <a:defRPr/>
            </a:pPr>
            <a:fld id="{3246826A-ACAC-4724-AC97-3FC34C959556}" type="slidenum">
              <a:rPr lang="en-US" altLang="en-US"/>
              <a:pPr>
                <a:defRPr/>
              </a:pPr>
              <a:t>‹#›</a:t>
            </a:fld>
            <a:endParaRPr lang="en-US" altLang="en-US"/>
          </a:p>
        </p:txBody>
      </p:sp>
    </p:spTree>
    <p:extLst>
      <p:ext uri="{BB962C8B-B14F-4D97-AF65-F5344CB8AC3E}">
        <p14:creationId xmlns:p14="http://schemas.microsoft.com/office/powerpoint/2010/main" val="269005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ounded Rectangle 14">
            <a:extLst>
              <a:ext uri="{FF2B5EF4-FFF2-40B4-BE49-F238E27FC236}">
                <a16:creationId xmlns:a16="http://schemas.microsoft.com/office/drawing/2014/main" id="{F2E9799A-DD03-41AF-AD07-50E2D42BBA2C}"/>
              </a:ext>
            </a:extLst>
          </p:cNvPr>
          <p:cNvSpPr/>
          <p:nvPr/>
        </p:nvSpPr>
        <p:spPr>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3" name="Group 15">
            <a:extLst>
              <a:ext uri="{FF2B5EF4-FFF2-40B4-BE49-F238E27FC236}">
                <a16:creationId xmlns:a16="http://schemas.microsoft.com/office/drawing/2014/main" id="{E9852850-E3C1-41BC-B9CA-F2B15C0389E6}"/>
              </a:ext>
            </a:extLst>
          </p:cNvPr>
          <p:cNvGrpSpPr>
            <a:grpSpLocks noChangeAspect="1"/>
          </p:cNvGrpSpPr>
          <p:nvPr/>
        </p:nvGrpSpPr>
        <p:grpSpPr bwMode="auto">
          <a:xfrm>
            <a:off x="211138" y="714375"/>
            <a:ext cx="8723312" cy="1330325"/>
            <a:chOff x="-3905251" y="4294188"/>
            <a:chExt cx="13027839" cy="1892300"/>
          </a:xfrm>
        </p:grpSpPr>
        <p:sp>
          <p:nvSpPr>
            <p:cNvPr id="4" name="Freeform 14">
              <a:extLst>
                <a:ext uri="{FF2B5EF4-FFF2-40B4-BE49-F238E27FC236}">
                  <a16:creationId xmlns:a16="http://schemas.microsoft.com/office/drawing/2014/main" id="{55CD88AF-337D-4F00-A6AB-A6079D428B15}"/>
                </a:ext>
              </a:extLst>
            </p:cNvPr>
            <p:cNvSpPr>
              <a:spLocks/>
            </p:cNvSpPr>
            <p:nvPr/>
          </p:nvSpPr>
          <p:spPr bwMode="hidden">
            <a:xfrm>
              <a:off x="4810006" y="4499677"/>
              <a:ext cx="4295986" cy="1016152"/>
            </a:xfrm>
            <a:custGeom>
              <a:avLst/>
              <a:gdLst>
                <a:gd name="T0" fmla="*/ 2147483646 w 2706"/>
                <a:gd name="T1" fmla="*/ 0 h 640"/>
                <a:gd name="T2" fmla="*/ 2147483646 w 2706"/>
                <a:gd name="T3" fmla="*/ 0 h 640"/>
                <a:gd name="T4" fmla="*/ 2147483646 w 2706"/>
                <a:gd name="T5" fmla="*/ 2147483646 h 640"/>
                <a:gd name="T6" fmla="*/ 2147483646 w 2706"/>
                <a:gd name="T7" fmla="*/ 2147483646 h 640"/>
                <a:gd name="T8" fmla="*/ 2147483646 w 2706"/>
                <a:gd name="T9" fmla="*/ 2147483646 h 640"/>
                <a:gd name="T10" fmla="*/ 2147483646 w 2706"/>
                <a:gd name="T11" fmla="*/ 2147483646 h 640"/>
                <a:gd name="T12" fmla="*/ 2147483646 w 2706"/>
                <a:gd name="T13" fmla="*/ 2147483646 h 640"/>
                <a:gd name="T14" fmla="*/ 2147483646 w 2706"/>
                <a:gd name="T15" fmla="*/ 2147483646 h 640"/>
                <a:gd name="T16" fmla="*/ 2147483646 w 2706"/>
                <a:gd name="T17" fmla="*/ 2147483646 h 640"/>
                <a:gd name="T18" fmla="*/ 2147483646 w 2706"/>
                <a:gd name="T19" fmla="*/ 2147483646 h 640"/>
                <a:gd name="T20" fmla="*/ 2147483646 w 2706"/>
                <a:gd name="T21" fmla="*/ 2147483646 h 640"/>
                <a:gd name="T22" fmla="*/ 2147483646 w 2706"/>
                <a:gd name="T23" fmla="*/ 2147483646 h 640"/>
                <a:gd name="T24" fmla="*/ 2147483646 w 2706"/>
                <a:gd name="T25" fmla="*/ 2147483646 h 640"/>
                <a:gd name="T26" fmla="*/ 2147483646 w 2706"/>
                <a:gd name="T27" fmla="*/ 2147483646 h 640"/>
                <a:gd name="T28" fmla="*/ 2147483646 w 2706"/>
                <a:gd name="T29" fmla="*/ 2147483646 h 640"/>
                <a:gd name="T30" fmla="*/ 2147483646 w 2706"/>
                <a:gd name="T31" fmla="*/ 2147483646 h 640"/>
                <a:gd name="T32" fmla="*/ 2147483646 w 2706"/>
                <a:gd name="T33" fmla="*/ 2147483646 h 640"/>
                <a:gd name="T34" fmla="*/ 2147483646 w 2706"/>
                <a:gd name="T35" fmla="*/ 2147483646 h 640"/>
                <a:gd name="T36" fmla="*/ 0 w 2706"/>
                <a:gd name="T37" fmla="*/ 2147483646 h 640"/>
                <a:gd name="T38" fmla="*/ 0 w 2706"/>
                <a:gd name="T39" fmla="*/ 2147483646 h 640"/>
                <a:gd name="T40" fmla="*/ 2147483646 w 2706"/>
                <a:gd name="T41" fmla="*/ 2147483646 h 640"/>
                <a:gd name="T42" fmla="*/ 2147483646 w 2706"/>
                <a:gd name="T43" fmla="*/ 2147483646 h 640"/>
                <a:gd name="T44" fmla="*/ 2147483646 w 2706"/>
                <a:gd name="T45" fmla="*/ 2147483646 h 640"/>
                <a:gd name="T46" fmla="*/ 2147483646 w 2706"/>
                <a:gd name="T47" fmla="*/ 2147483646 h 640"/>
                <a:gd name="T48" fmla="*/ 2147483646 w 2706"/>
                <a:gd name="T49" fmla="*/ 2147483646 h 640"/>
                <a:gd name="T50" fmla="*/ 2147483646 w 2706"/>
                <a:gd name="T51" fmla="*/ 2147483646 h 640"/>
                <a:gd name="T52" fmla="*/ 2147483646 w 2706"/>
                <a:gd name="T53" fmla="*/ 2147483646 h 640"/>
                <a:gd name="T54" fmla="*/ 2147483646 w 2706"/>
                <a:gd name="T55" fmla="*/ 2147483646 h 640"/>
                <a:gd name="T56" fmla="*/ 2147483646 w 2706"/>
                <a:gd name="T57" fmla="*/ 2147483646 h 640"/>
                <a:gd name="T58" fmla="*/ 2147483646 w 2706"/>
                <a:gd name="T59" fmla="*/ 2147483646 h 640"/>
                <a:gd name="T60" fmla="*/ 2147483646 w 2706"/>
                <a:gd name="T61" fmla="*/ 2147483646 h 640"/>
                <a:gd name="T62" fmla="*/ 2147483646 w 2706"/>
                <a:gd name="T63" fmla="*/ 2147483646 h 640"/>
                <a:gd name="T64" fmla="*/ 2147483646 w 2706"/>
                <a:gd name="T65" fmla="*/ 2147483646 h 640"/>
                <a:gd name="T66" fmla="*/ 2147483646 w 2706"/>
                <a:gd name="T67" fmla="*/ 2147483646 h 640"/>
                <a:gd name="T68" fmla="*/ 2147483646 w 2706"/>
                <a:gd name="T69" fmla="*/ 2147483646 h 640"/>
                <a:gd name="T70" fmla="*/ 2147483646 w 2706"/>
                <a:gd name="T71" fmla="*/ 2147483646 h 640"/>
                <a:gd name="T72" fmla="*/ 2147483646 w 2706"/>
                <a:gd name="T73" fmla="*/ 2147483646 h 640"/>
                <a:gd name="T74" fmla="*/ 2147483646 w 2706"/>
                <a:gd name="T75" fmla="*/ 2147483646 h 640"/>
                <a:gd name="T76" fmla="*/ 2147483646 w 2706"/>
                <a:gd name="T77" fmla="*/ 2147483646 h 640"/>
                <a:gd name="T78" fmla="*/ 2147483646 w 2706"/>
                <a:gd name="T79" fmla="*/ 2147483646 h 640"/>
                <a:gd name="T80" fmla="*/ 2147483646 w 2706"/>
                <a:gd name="T81" fmla="*/ 2147483646 h 640"/>
                <a:gd name="T82" fmla="*/ 2147483646 w 2706"/>
                <a:gd name="T83" fmla="*/ 2147483646 h 640"/>
                <a:gd name="T84" fmla="*/ 2147483646 w 2706"/>
                <a:gd name="T85" fmla="*/ 2147483646 h 640"/>
                <a:gd name="T86" fmla="*/ 2147483646 w 2706"/>
                <a:gd name="T87" fmla="*/ 2147483646 h 640"/>
                <a:gd name="T88" fmla="*/ 2147483646 w 2706"/>
                <a:gd name="T89" fmla="*/ 2147483646 h 640"/>
                <a:gd name="T90" fmla="*/ 2147483646 w 2706"/>
                <a:gd name="T91" fmla="*/ 2147483646 h 640"/>
                <a:gd name="T92" fmla="*/ 2147483646 w 2706"/>
                <a:gd name="T93" fmla="*/ 2147483646 h 640"/>
                <a:gd name="T94" fmla="*/ 2147483646 w 2706"/>
                <a:gd name="T95" fmla="*/ 2147483646 h 640"/>
                <a:gd name="T96" fmla="*/ 2147483646 w 2706"/>
                <a:gd name="T97" fmla="*/ 2147483646 h 640"/>
                <a:gd name="T98" fmla="*/ 2147483646 w 2706"/>
                <a:gd name="T99" fmla="*/ 2147483646 h 640"/>
                <a:gd name="T100" fmla="*/ 2147483646 w 2706"/>
                <a:gd name="T101" fmla="*/ 2147483646 h 640"/>
                <a:gd name="T102" fmla="*/ 2147483646 w 2706"/>
                <a:gd name="T103" fmla="*/ 2147483646 h 640"/>
                <a:gd name="T104" fmla="*/ 2147483646 w 2706"/>
                <a:gd name="T105" fmla="*/ 2147483646 h 640"/>
                <a:gd name="T106" fmla="*/ 2147483646 w 2706"/>
                <a:gd name="T107" fmla="*/ 0 h 640"/>
                <a:gd name="T108" fmla="*/ 2147483646 w 2706"/>
                <a:gd name="T109" fmla="*/ 0 h 640"/>
                <a:gd name="T110" fmla="*/ 2147483646 w 2706"/>
                <a:gd name="T111" fmla="*/ 0 h 640"/>
                <a:gd name="T112" fmla="*/ 2147483646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 name="Freeform 18">
              <a:extLst>
                <a:ext uri="{FF2B5EF4-FFF2-40B4-BE49-F238E27FC236}">
                  <a16:creationId xmlns:a16="http://schemas.microsoft.com/office/drawing/2014/main" id="{B1ADEABC-6BAF-4BBB-A533-560FF1502AA6}"/>
                </a:ext>
              </a:extLst>
            </p:cNvPr>
            <p:cNvSpPr>
              <a:spLocks/>
            </p:cNvSpPr>
            <p:nvPr/>
          </p:nvSpPr>
          <p:spPr bwMode="hidden">
            <a:xfrm>
              <a:off x="-308667" y="4319028"/>
              <a:ext cx="8279020" cy="1208091"/>
            </a:xfrm>
            <a:custGeom>
              <a:avLst/>
              <a:gdLst>
                <a:gd name="T0" fmla="*/ 2147483646 w 5216"/>
                <a:gd name="T1" fmla="*/ 2147483646 h 762"/>
                <a:gd name="T2" fmla="*/ 2147483646 w 5216"/>
                <a:gd name="T3" fmla="*/ 2147483646 h 762"/>
                <a:gd name="T4" fmla="*/ 2147483646 w 5216"/>
                <a:gd name="T5" fmla="*/ 2147483646 h 762"/>
                <a:gd name="T6" fmla="*/ 2147483646 w 5216"/>
                <a:gd name="T7" fmla="*/ 2147483646 h 762"/>
                <a:gd name="T8" fmla="*/ 2147483646 w 5216"/>
                <a:gd name="T9" fmla="*/ 2147483646 h 762"/>
                <a:gd name="T10" fmla="*/ 2147483646 w 5216"/>
                <a:gd name="T11" fmla="*/ 2147483646 h 762"/>
                <a:gd name="T12" fmla="*/ 2147483646 w 5216"/>
                <a:gd name="T13" fmla="*/ 2147483646 h 762"/>
                <a:gd name="T14" fmla="*/ 2147483646 w 5216"/>
                <a:gd name="T15" fmla="*/ 2147483646 h 762"/>
                <a:gd name="T16" fmla="*/ 2147483646 w 5216"/>
                <a:gd name="T17" fmla="*/ 2147483646 h 762"/>
                <a:gd name="T18" fmla="*/ 2147483646 w 5216"/>
                <a:gd name="T19" fmla="*/ 2147483646 h 762"/>
                <a:gd name="T20" fmla="*/ 2147483646 w 5216"/>
                <a:gd name="T21" fmla="*/ 2147483646 h 762"/>
                <a:gd name="T22" fmla="*/ 2147483646 w 5216"/>
                <a:gd name="T23" fmla="*/ 2147483646 h 762"/>
                <a:gd name="T24" fmla="*/ 2147483646 w 5216"/>
                <a:gd name="T25" fmla="*/ 2147483646 h 762"/>
                <a:gd name="T26" fmla="*/ 2147483646 w 5216"/>
                <a:gd name="T27" fmla="*/ 0 h 762"/>
                <a:gd name="T28" fmla="*/ 2147483646 w 5216"/>
                <a:gd name="T29" fmla="*/ 2147483646 h 762"/>
                <a:gd name="T30" fmla="*/ 2147483646 w 5216"/>
                <a:gd name="T31" fmla="*/ 2147483646 h 762"/>
                <a:gd name="T32" fmla="*/ 0 w 5216"/>
                <a:gd name="T33" fmla="*/ 2147483646 h 762"/>
                <a:gd name="T34" fmla="*/ 2147483646 w 5216"/>
                <a:gd name="T35" fmla="*/ 2147483646 h 762"/>
                <a:gd name="T36" fmla="*/ 2147483646 w 5216"/>
                <a:gd name="T37" fmla="*/ 2147483646 h 762"/>
                <a:gd name="T38" fmla="*/ 2147483646 w 5216"/>
                <a:gd name="T39" fmla="*/ 2147483646 h 762"/>
                <a:gd name="T40" fmla="*/ 2147483646 w 5216"/>
                <a:gd name="T41" fmla="*/ 2147483646 h 762"/>
                <a:gd name="T42" fmla="*/ 2147483646 w 5216"/>
                <a:gd name="T43" fmla="*/ 2147483646 h 762"/>
                <a:gd name="T44" fmla="*/ 2147483646 w 5216"/>
                <a:gd name="T45" fmla="*/ 2147483646 h 762"/>
                <a:gd name="T46" fmla="*/ 2147483646 w 5216"/>
                <a:gd name="T47" fmla="*/ 2147483646 h 762"/>
                <a:gd name="T48" fmla="*/ 2147483646 w 5216"/>
                <a:gd name="T49" fmla="*/ 2147483646 h 762"/>
                <a:gd name="T50" fmla="*/ 2147483646 w 5216"/>
                <a:gd name="T51" fmla="*/ 2147483646 h 762"/>
                <a:gd name="T52" fmla="*/ 2147483646 w 5216"/>
                <a:gd name="T53" fmla="*/ 2147483646 h 762"/>
                <a:gd name="T54" fmla="*/ 2147483646 w 5216"/>
                <a:gd name="T55" fmla="*/ 2147483646 h 762"/>
                <a:gd name="T56" fmla="*/ 2147483646 w 5216"/>
                <a:gd name="T57" fmla="*/ 2147483646 h 762"/>
                <a:gd name="T58" fmla="*/ 2147483646 w 5216"/>
                <a:gd name="T59" fmla="*/ 2147483646 h 762"/>
                <a:gd name="T60" fmla="*/ 2147483646 w 5216"/>
                <a:gd name="T61" fmla="*/ 2147483646 h 762"/>
                <a:gd name="T62" fmla="*/ 2147483646 w 5216"/>
                <a:gd name="T63" fmla="*/ 2147483646 h 762"/>
                <a:gd name="T64" fmla="*/ 2147483646 w 5216"/>
                <a:gd name="T65" fmla="*/ 2147483646 h 762"/>
                <a:gd name="T66" fmla="*/ 2147483646 w 5216"/>
                <a:gd name="T67" fmla="*/ 2147483646 h 762"/>
                <a:gd name="T68" fmla="*/ 2147483646 w 5216"/>
                <a:gd name="T69" fmla="*/ 2147483646 h 762"/>
                <a:gd name="T70" fmla="*/ 2147483646 w 5216"/>
                <a:gd name="T71" fmla="*/ 2147483646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 name="Freeform 22">
              <a:extLst>
                <a:ext uri="{FF2B5EF4-FFF2-40B4-BE49-F238E27FC236}">
                  <a16:creationId xmlns:a16="http://schemas.microsoft.com/office/drawing/2014/main" id="{5AF0D4C8-8D2F-44CC-A2F0-BA203D1098E0}"/>
                </a:ext>
              </a:extLst>
            </p:cNvPr>
            <p:cNvSpPr>
              <a:spLocks/>
            </p:cNvSpPr>
            <p:nvPr/>
          </p:nvSpPr>
          <p:spPr bwMode="hidden">
            <a:xfrm>
              <a:off x="4286" y="4334834"/>
              <a:ext cx="8165219" cy="1101960"/>
            </a:xfrm>
            <a:custGeom>
              <a:avLst/>
              <a:gdLst>
                <a:gd name="T0" fmla="*/ 0 w 5144"/>
                <a:gd name="T1" fmla="*/ 2147483646 h 694"/>
                <a:gd name="T2" fmla="*/ 0 w 5144"/>
                <a:gd name="T3" fmla="*/ 2147483646 h 694"/>
                <a:gd name="T4" fmla="*/ 2147483646 w 5144"/>
                <a:gd name="T5" fmla="*/ 2147483646 h 694"/>
                <a:gd name="T6" fmla="*/ 2147483646 w 5144"/>
                <a:gd name="T7" fmla="*/ 2147483646 h 694"/>
                <a:gd name="T8" fmla="*/ 2147483646 w 5144"/>
                <a:gd name="T9" fmla="*/ 2147483646 h 694"/>
                <a:gd name="T10" fmla="*/ 2147483646 w 5144"/>
                <a:gd name="T11" fmla="*/ 2147483646 h 694"/>
                <a:gd name="T12" fmla="*/ 2147483646 w 5144"/>
                <a:gd name="T13" fmla="*/ 2147483646 h 694"/>
                <a:gd name="T14" fmla="*/ 2147483646 w 5144"/>
                <a:gd name="T15" fmla="*/ 2147483646 h 694"/>
                <a:gd name="T16" fmla="*/ 2147483646 w 5144"/>
                <a:gd name="T17" fmla="*/ 2147483646 h 694"/>
                <a:gd name="T18" fmla="*/ 2147483646 w 5144"/>
                <a:gd name="T19" fmla="*/ 2147483646 h 694"/>
                <a:gd name="T20" fmla="*/ 2147483646 w 5144"/>
                <a:gd name="T21" fmla="*/ 2147483646 h 694"/>
                <a:gd name="T22" fmla="*/ 2147483646 w 5144"/>
                <a:gd name="T23" fmla="*/ 2147483646 h 694"/>
                <a:gd name="T24" fmla="*/ 2147483646 w 5144"/>
                <a:gd name="T25" fmla="*/ 0 h 694"/>
                <a:gd name="T26" fmla="*/ 2147483646 w 5144"/>
                <a:gd name="T27" fmla="*/ 2147483646 h 694"/>
                <a:gd name="T28" fmla="*/ 2147483646 w 5144"/>
                <a:gd name="T29" fmla="*/ 2147483646 h 694"/>
                <a:gd name="T30" fmla="*/ 2147483646 w 5144"/>
                <a:gd name="T31" fmla="*/ 2147483646 h 694"/>
                <a:gd name="T32" fmla="*/ 2147483646 w 5144"/>
                <a:gd name="T33" fmla="*/ 2147483646 h 694"/>
                <a:gd name="T34" fmla="*/ 2147483646 w 5144"/>
                <a:gd name="T35" fmla="*/ 2147483646 h 694"/>
                <a:gd name="T36" fmla="*/ 2147483646 w 5144"/>
                <a:gd name="T37" fmla="*/ 2147483646 h 694"/>
                <a:gd name="T38" fmla="*/ 2147483646 w 5144"/>
                <a:gd name="T39" fmla="*/ 2147483646 h 694"/>
                <a:gd name="T40" fmla="*/ 2147483646 w 5144"/>
                <a:gd name="T41" fmla="*/ 2147483646 h 694"/>
                <a:gd name="T42" fmla="*/ 2147483646 w 5144"/>
                <a:gd name="T43" fmla="*/ 2147483646 h 694"/>
                <a:gd name="T44" fmla="*/ 2147483646 w 5144"/>
                <a:gd name="T45" fmla="*/ 2147483646 h 694"/>
                <a:gd name="T46" fmla="*/ 2147483646 w 5144"/>
                <a:gd name="T47" fmla="*/ 2147483646 h 694"/>
                <a:gd name="T48" fmla="*/ 2147483646 w 5144"/>
                <a:gd name="T49" fmla="*/ 2147483646 h 694"/>
                <a:gd name="T50" fmla="*/ 2147483646 w 5144"/>
                <a:gd name="T51" fmla="*/ 2147483646 h 694"/>
                <a:gd name="T52" fmla="*/ 2147483646 w 5144"/>
                <a:gd name="T53" fmla="*/ 2147483646 h 694"/>
                <a:gd name="T54" fmla="*/ 2147483646 w 5144"/>
                <a:gd name="T55" fmla="*/ 2147483646 h 694"/>
                <a:gd name="T56" fmla="*/ 2147483646 w 5144"/>
                <a:gd name="T57" fmla="*/ 2147483646 h 694"/>
                <a:gd name="T58" fmla="*/ 2147483646 w 5144"/>
                <a:gd name="T59" fmla="*/ 2147483646 h 694"/>
                <a:gd name="T60" fmla="*/ 2147483646 w 5144"/>
                <a:gd name="T61" fmla="*/ 2147483646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7" name="Freeform 26">
              <a:extLst>
                <a:ext uri="{FF2B5EF4-FFF2-40B4-BE49-F238E27FC236}">
                  <a16:creationId xmlns:a16="http://schemas.microsoft.com/office/drawing/2014/main" id="{23E74256-C449-4E2A-965C-12E683155057}"/>
                </a:ext>
              </a:extLst>
            </p:cNvPr>
            <p:cNvSpPr>
              <a:spLocks/>
            </p:cNvSpPr>
            <p:nvPr/>
          </p:nvSpPr>
          <p:spPr bwMode="hidden">
            <a:xfrm>
              <a:off x="4155651" y="4316769"/>
              <a:ext cx="4940859" cy="925827"/>
            </a:xfrm>
            <a:custGeom>
              <a:avLst/>
              <a:gdLst>
                <a:gd name="T0" fmla="*/ 0 w 3112"/>
                <a:gd name="T1" fmla="*/ 2147483646 h 584"/>
                <a:gd name="T2" fmla="*/ 0 w 3112"/>
                <a:gd name="T3" fmla="*/ 2147483646 h 584"/>
                <a:gd name="T4" fmla="*/ 2147483646 w 3112"/>
                <a:gd name="T5" fmla="*/ 2147483646 h 584"/>
                <a:gd name="T6" fmla="*/ 2147483646 w 3112"/>
                <a:gd name="T7" fmla="*/ 2147483646 h 584"/>
                <a:gd name="T8" fmla="*/ 2147483646 w 3112"/>
                <a:gd name="T9" fmla="*/ 2147483646 h 584"/>
                <a:gd name="T10" fmla="*/ 2147483646 w 3112"/>
                <a:gd name="T11" fmla="*/ 2147483646 h 584"/>
                <a:gd name="T12" fmla="*/ 2147483646 w 3112"/>
                <a:gd name="T13" fmla="*/ 2147483646 h 584"/>
                <a:gd name="T14" fmla="*/ 2147483646 w 3112"/>
                <a:gd name="T15" fmla="*/ 2147483646 h 584"/>
                <a:gd name="T16" fmla="*/ 2147483646 w 3112"/>
                <a:gd name="T17" fmla="*/ 2147483646 h 584"/>
                <a:gd name="T18" fmla="*/ 2147483646 w 3112"/>
                <a:gd name="T19" fmla="*/ 2147483646 h 584"/>
                <a:gd name="T20" fmla="*/ 2147483646 w 3112"/>
                <a:gd name="T21" fmla="*/ 2147483646 h 584"/>
                <a:gd name="T22" fmla="*/ 2147483646 w 3112"/>
                <a:gd name="T23" fmla="*/ 2147483646 h 584"/>
                <a:gd name="T24" fmla="*/ 2147483646 w 3112"/>
                <a:gd name="T25" fmla="*/ 2147483646 h 584"/>
                <a:gd name="T26" fmla="*/ 2147483646 w 3112"/>
                <a:gd name="T27" fmla="*/ 2147483646 h 584"/>
                <a:gd name="T28" fmla="*/ 2147483646 w 3112"/>
                <a:gd name="T29" fmla="*/ 2147483646 h 584"/>
                <a:gd name="T30" fmla="*/ 2147483646 w 3112"/>
                <a:gd name="T31" fmla="*/ 2147483646 h 584"/>
                <a:gd name="T32" fmla="*/ 2147483646 w 3112"/>
                <a:gd name="T33" fmla="*/ 2147483646 h 584"/>
                <a:gd name="T34" fmla="*/ 2147483646 w 3112"/>
                <a:gd name="T35" fmla="*/ 2147483646 h 584"/>
                <a:gd name="T36" fmla="*/ 2147483646 w 3112"/>
                <a:gd name="T37" fmla="*/ 2147483646 h 584"/>
                <a:gd name="T38" fmla="*/ 2147483646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8" name="Freeform 25">
              <a:extLst>
                <a:ext uri="{FF2B5EF4-FFF2-40B4-BE49-F238E27FC236}">
                  <a16:creationId xmlns:a16="http://schemas.microsoft.com/office/drawing/2014/main" id="{1859B42A-368C-4341-A358-474B4D74D5E8}"/>
                </a:ext>
              </a:extLst>
            </p:cNvPr>
            <p:cNvSpPr>
              <a:spLocks/>
            </p:cNvSpPr>
            <p:nvPr/>
          </p:nvSpPr>
          <p:spPr bwMode="hidden">
            <a:xfrm>
              <a:off x="-3905251" y="4294188"/>
              <a:ext cx="13027839" cy="1892300"/>
            </a:xfrm>
            <a:custGeom>
              <a:avLst/>
              <a:gdLst>
                <a:gd name="T0" fmla="*/ 2147483646 w 8196"/>
                <a:gd name="T1" fmla="*/ 2147483646 h 1192"/>
                <a:gd name="T2" fmla="*/ 2147483646 w 8196"/>
                <a:gd name="T3" fmla="*/ 2147483646 h 1192"/>
                <a:gd name="T4" fmla="*/ 2147483646 w 8196"/>
                <a:gd name="T5" fmla="*/ 2147483646 h 1192"/>
                <a:gd name="T6" fmla="*/ 2147483646 w 8196"/>
                <a:gd name="T7" fmla="*/ 2147483646 h 1192"/>
                <a:gd name="T8" fmla="*/ 2147483646 w 8196"/>
                <a:gd name="T9" fmla="*/ 2147483646 h 1192"/>
                <a:gd name="T10" fmla="*/ 2147483646 w 8196"/>
                <a:gd name="T11" fmla="*/ 2147483646 h 1192"/>
                <a:gd name="T12" fmla="*/ 2147483646 w 8196"/>
                <a:gd name="T13" fmla="*/ 2147483646 h 1192"/>
                <a:gd name="T14" fmla="*/ 2147483646 w 8196"/>
                <a:gd name="T15" fmla="*/ 2147483646 h 1192"/>
                <a:gd name="T16" fmla="*/ 2147483646 w 8196"/>
                <a:gd name="T17" fmla="*/ 2147483646 h 1192"/>
                <a:gd name="T18" fmla="*/ 2147483646 w 8196"/>
                <a:gd name="T19" fmla="*/ 2147483646 h 1192"/>
                <a:gd name="T20" fmla="*/ 2147483646 w 8196"/>
                <a:gd name="T21" fmla="*/ 2147483646 h 1192"/>
                <a:gd name="T22" fmla="*/ 2147483646 w 8196"/>
                <a:gd name="T23" fmla="*/ 2147483646 h 1192"/>
                <a:gd name="T24" fmla="*/ 2147483646 w 8196"/>
                <a:gd name="T25" fmla="*/ 2147483646 h 1192"/>
                <a:gd name="T26" fmla="*/ 2147483646 w 8196"/>
                <a:gd name="T27" fmla="*/ 2147483646 h 1192"/>
                <a:gd name="T28" fmla="*/ 2147483646 w 8196"/>
                <a:gd name="T29" fmla="*/ 2147483646 h 1192"/>
                <a:gd name="T30" fmla="*/ 2147483646 w 8196"/>
                <a:gd name="T31" fmla="*/ 2147483646 h 1192"/>
                <a:gd name="T32" fmla="*/ 2147483646 w 8196"/>
                <a:gd name="T33" fmla="*/ 2147483646 h 1192"/>
                <a:gd name="T34" fmla="*/ 2147483646 w 8196"/>
                <a:gd name="T35" fmla="*/ 2147483646 h 1192"/>
                <a:gd name="T36" fmla="*/ 2147483646 w 8196"/>
                <a:gd name="T37" fmla="*/ 2147483646 h 1192"/>
                <a:gd name="T38" fmla="*/ 2147483646 w 8196"/>
                <a:gd name="T39" fmla="*/ 2147483646 h 1192"/>
                <a:gd name="T40" fmla="*/ 2147483646 w 8196"/>
                <a:gd name="T41" fmla="*/ 2147483646 h 1192"/>
                <a:gd name="T42" fmla="*/ 2147483646 w 8196"/>
                <a:gd name="T43" fmla="*/ 2147483646 h 1192"/>
                <a:gd name="T44" fmla="*/ 2147483646 w 8196"/>
                <a:gd name="T45" fmla="*/ 0 h 1192"/>
                <a:gd name="T46" fmla="*/ 2147483646 w 8196"/>
                <a:gd name="T47" fmla="*/ 2147483646 h 1192"/>
                <a:gd name="T48" fmla="*/ 2147483646 w 8196"/>
                <a:gd name="T49" fmla="*/ 2147483646 h 1192"/>
                <a:gd name="T50" fmla="*/ 2147483646 w 8196"/>
                <a:gd name="T51" fmla="*/ 2147483646 h 1192"/>
                <a:gd name="T52" fmla="*/ 2147483646 w 8196"/>
                <a:gd name="T53" fmla="*/ 2147483646 h 1192"/>
                <a:gd name="T54" fmla="*/ 2147483646 w 8196"/>
                <a:gd name="T55" fmla="*/ 2147483646 h 1192"/>
                <a:gd name="T56" fmla="*/ 2147483646 w 8196"/>
                <a:gd name="T57" fmla="*/ 2147483646 h 1192"/>
                <a:gd name="T58" fmla="*/ 2147483646 w 8196"/>
                <a:gd name="T59" fmla="*/ 2147483646 h 1192"/>
                <a:gd name="T60" fmla="*/ 2147483646 w 8196"/>
                <a:gd name="T61" fmla="*/ 2147483646 h 1192"/>
                <a:gd name="T62" fmla="*/ 0 w 8196"/>
                <a:gd name="T63" fmla="*/ 2147483646 h 1192"/>
                <a:gd name="T64" fmla="*/ 2147483646 w 8196"/>
                <a:gd name="T65" fmla="*/ 2147483646 h 1192"/>
                <a:gd name="T66" fmla="*/ 2147483646 w 8196"/>
                <a:gd name="T67" fmla="*/ 2147483646 h 1192"/>
                <a:gd name="T68" fmla="*/ 2147483646 w 8196"/>
                <a:gd name="T69" fmla="*/ 2147483646 h 1192"/>
                <a:gd name="T70" fmla="*/ 2147483646 w 8196"/>
                <a:gd name="T71" fmla="*/ 2147483646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9" name="Date Placeholder 1">
            <a:extLst>
              <a:ext uri="{FF2B5EF4-FFF2-40B4-BE49-F238E27FC236}">
                <a16:creationId xmlns:a16="http://schemas.microsoft.com/office/drawing/2014/main" id="{6452AAE3-8C5F-4E4B-9CDC-D4CEA7FA8CA2}"/>
              </a:ext>
            </a:extLst>
          </p:cNvPr>
          <p:cNvSpPr>
            <a:spLocks noGrp="1"/>
          </p:cNvSpPr>
          <p:nvPr>
            <p:ph type="dt" sz="half" idx="10"/>
          </p:nvPr>
        </p:nvSpPr>
        <p:spPr/>
        <p:txBody>
          <a:bodyPr/>
          <a:lstStyle>
            <a:lvl1pPr>
              <a:defRPr/>
            </a:lvl1pPr>
          </a:lstStyle>
          <a:p>
            <a:pPr>
              <a:defRPr/>
            </a:pPr>
            <a:endParaRPr lang="en-US"/>
          </a:p>
        </p:txBody>
      </p:sp>
      <p:sp>
        <p:nvSpPr>
          <p:cNvPr id="10" name="Footer Placeholder 2">
            <a:extLst>
              <a:ext uri="{FF2B5EF4-FFF2-40B4-BE49-F238E27FC236}">
                <a16:creationId xmlns:a16="http://schemas.microsoft.com/office/drawing/2014/main" id="{9F0E832B-ABC2-47A6-B044-E63CEE50DAFB}"/>
              </a:ext>
            </a:extLst>
          </p:cNvPr>
          <p:cNvSpPr>
            <a:spLocks noGrp="1"/>
          </p:cNvSpPr>
          <p:nvPr>
            <p:ph type="ftr" sz="quarter" idx="11"/>
          </p:nvPr>
        </p:nvSpPr>
        <p:spPr/>
        <p:txBody>
          <a:bodyPr/>
          <a:lstStyle>
            <a:lvl1pPr>
              <a:defRPr/>
            </a:lvl1pPr>
          </a:lstStyle>
          <a:p>
            <a:pPr>
              <a:defRPr/>
            </a:pPr>
            <a:endParaRPr lang="en-US"/>
          </a:p>
        </p:txBody>
      </p:sp>
      <p:sp>
        <p:nvSpPr>
          <p:cNvPr id="11" name="Slide Number Placeholder 3">
            <a:extLst>
              <a:ext uri="{FF2B5EF4-FFF2-40B4-BE49-F238E27FC236}">
                <a16:creationId xmlns:a16="http://schemas.microsoft.com/office/drawing/2014/main" id="{EC516775-AE49-470B-B0EC-B52BDCB74909}"/>
              </a:ext>
            </a:extLst>
          </p:cNvPr>
          <p:cNvSpPr>
            <a:spLocks noGrp="1"/>
          </p:cNvSpPr>
          <p:nvPr>
            <p:ph type="sldNum" sz="quarter" idx="12"/>
          </p:nvPr>
        </p:nvSpPr>
        <p:spPr/>
        <p:txBody>
          <a:bodyPr/>
          <a:lstStyle>
            <a:lvl1pPr>
              <a:defRPr smtClean="0"/>
            </a:lvl1pPr>
          </a:lstStyle>
          <a:p>
            <a:pPr>
              <a:defRPr/>
            </a:pPr>
            <a:fld id="{5D0A80F0-320C-4A7E-8AD2-A1FF5E6C4260}" type="slidenum">
              <a:rPr lang="en-US" altLang="en-US"/>
              <a:pPr>
                <a:defRPr/>
              </a:pPr>
              <a:t>‹#›</a:t>
            </a:fld>
            <a:endParaRPr lang="en-US" altLang="en-US"/>
          </a:p>
        </p:txBody>
      </p:sp>
    </p:spTree>
    <p:extLst>
      <p:ext uri="{BB962C8B-B14F-4D97-AF65-F5344CB8AC3E}">
        <p14:creationId xmlns:p14="http://schemas.microsoft.com/office/powerpoint/2010/main" val="7865321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ounded Rectangle 14">
            <a:extLst>
              <a:ext uri="{FF2B5EF4-FFF2-40B4-BE49-F238E27FC236}">
                <a16:creationId xmlns:a16="http://schemas.microsoft.com/office/drawing/2014/main" id="{E3570E7C-B8B4-46B2-AAE7-65A0ABA6A443}"/>
              </a:ext>
            </a:extLst>
          </p:cNvPr>
          <p:cNvSpPr/>
          <p:nvPr/>
        </p:nvSpPr>
        <p:spPr>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6" name="Group 23">
            <a:extLst>
              <a:ext uri="{FF2B5EF4-FFF2-40B4-BE49-F238E27FC236}">
                <a16:creationId xmlns:a16="http://schemas.microsoft.com/office/drawing/2014/main" id="{41BC8D25-5864-49AF-AEAD-255CF1F93687}"/>
              </a:ext>
            </a:extLst>
          </p:cNvPr>
          <p:cNvGrpSpPr>
            <a:grpSpLocks noChangeAspect="1"/>
          </p:cNvGrpSpPr>
          <p:nvPr/>
        </p:nvGrpSpPr>
        <p:grpSpPr bwMode="auto">
          <a:xfrm>
            <a:off x="211138" y="714375"/>
            <a:ext cx="8723312" cy="1331913"/>
            <a:chOff x="-3905250" y="4294188"/>
            <a:chExt cx="13011150" cy="1892300"/>
          </a:xfrm>
        </p:grpSpPr>
        <p:sp>
          <p:nvSpPr>
            <p:cNvPr id="7" name="Freeform 14">
              <a:extLst>
                <a:ext uri="{FF2B5EF4-FFF2-40B4-BE49-F238E27FC236}">
                  <a16:creationId xmlns:a16="http://schemas.microsoft.com/office/drawing/2014/main" id="{4727B9FE-D631-4E12-A034-1A79599B5934}"/>
                </a:ext>
              </a:extLst>
            </p:cNvPr>
            <p:cNvSpPr>
              <a:spLocks/>
            </p:cNvSpPr>
            <p:nvPr/>
          </p:nvSpPr>
          <p:spPr bwMode="hidden">
            <a:xfrm>
              <a:off x="4810681" y="4501687"/>
              <a:ext cx="4295219" cy="1014940"/>
            </a:xfrm>
            <a:custGeom>
              <a:avLst/>
              <a:gdLst>
                <a:gd name="T0" fmla="*/ 2147483646 w 2706"/>
                <a:gd name="T1" fmla="*/ 0 h 640"/>
                <a:gd name="T2" fmla="*/ 2147483646 w 2706"/>
                <a:gd name="T3" fmla="*/ 0 h 640"/>
                <a:gd name="T4" fmla="*/ 2147483646 w 2706"/>
                <a:gd name="T5" fmla="*/ 2147483646 h 640"/>
                <a:gd name="T6" fmla="*/ 2147483646 w 2706"/>
                <a:gd name="T7" fmla="*/ 2147483646 h 640"/>
                <a:gd name="T8" fmla="*/ 2147483646 w 2706"/>
                <a:gd name="T9" fmla="*/ 2147483646 h 640"/>
                <a:gd name="T10" fmla="*/ 2147483646 w 2706"/>
                <a:gd name="T11" fmla="*/ 2147483646 h 640"/>
                <a:gd name="T12" fmla="*/ 2147483646 w 2706"/>
                <a:gd name="T13" fmla="*/ 2147483646 h 640"/>
                <a:gd name="T14" fmla="*/ 2147483646 w 2706"/>
                <a:gd name="T15" fmla="*/ 2147483646 h 640"/>
                <a:gd name="T16" fmla="*/ 2147483646 w 2706"/>
                <a:gd name="T17" fmla="*/ 2147483646 h 640"/>
                <a:gd name="T18" fmla="*/ 2147483646 w 2706"/>
                <a:gd name="T19" fmla="*/ 2147483646 h 640"/>
                <a:gd name="T20" fmla="*/ 2147483646 w 2706"/>
                <a:gd name="T21" fmla="*/ 2147483646 h 640"/>
                <a:gd name="T22" fmla="*/ 2147483646 w 2706"/>
                <a:gd name="T23" fmla="*/ 2147483646 h 640"/>
                <a:gd name="T24" fmla="*/ 2147483646 w 2706"/>
                <a:gd name="T25" fmla="*/ 2147483646 h 640"/>
                <a:gd name="T26" fmla="*/ 2147483646 w 2706"/>
                <a:gd name="T27" fmla="*/ 2147483646 h 640"/>
                <a:gd name="T28" fmla="*/ 2147483646 w 2706"/>
                <a:gd name="T29" fmla="*/ 2147483646 h 640"/>
                <a:gd name="T30" fmla="*/ 2147483646 w 2706"/>
                <a:gd name="T31" fmla="*/ 2147483646 h 640"/>
                <a:gd name="T32" fmla="*/ 2147483646 w 2706"/>
                <a:gd name="T33" fmla="*/ 2147483646 h 640"/>
                <a:gd name="T34" fmla="*/ 2147483646 w 2706"/>
                <a:gd name="T35" fmla="*/ 2147483646 h 640"/>
                <a:gd name="T36" fmla="*/ 0 w 2706"/>
                <a:gd name="T37" fmla="*/ 2147483646 h 640"/>
                <a:gd name="T38" fmla="*/ 0 w 2706"/>
                <a:gd name="T39" fmla="*/ 2147483646 h 640"/>
                <a:gd name="T40" fmla="*/ 2147483646 w 2706"/>
                <a:gd name="T41" fmla="*/ 2147483646 h 640"/>
                <a:gd name="T42" fmla="*/ 2147483646 w 2706"/>
                <a:gd name="T43" fmla="*/ 2147483646 h 640"/>
                <a:gd name="T44" fmla="*/ 2147483646 w 2706"/>
                <a:gd name="T45" fmla="*/ 2147483646 h 640"/>
                <a:gd name="T46" fmla="*/ 2147483646 w 2706"/>
                <a:gd name="T47" fmla="*/ 2147483646 h 640"/>
                <a:gd name="T48" fmla="*/ 2147483646 w 2706"/>
                <a:gd name="T49" fmla="*/ 2147483646 h 640"/>
                <a:gd name="T50" fmla="*/ 2147483646 w 2706"/>
                <a:gd name="T51" fmla="*/ 2147483646 h 640"/>
                <a:gd name="T52" fmla="*/ 2147483646 w 2706"/>
                <a:gd name="T53" fmla="*/ 2147483646 h 640"/>
                <a:gd name="T54" fmla="*/ 2147483646 w 2706"/>
                <a:gd name="T55" fmla="*/ 2147483646 h 640"/>
                <a:gd name="T56" fmla="*/ 2147483646 w 2706"/>
                <a:gd name="T57" fmla="*/ 2147483646 h 640"/>
                <a:gd name="T58" fmla="*/ 2147483646 w 2706"/>
                <a:gd name="T59" fmla="*/ 2147483646 h 640"/>
                <a:gd name="T60" fmla="*/ 2147483646 w 2706"/>
                <a:gd name="T61" fmla="*/ 2147483646 h 640"/>
                <a:gd name="T62" fmla="*/ 2147483646 w 2706"/>
                <a:gd name="T63" fmla="*/ 2147483646 h 640"/>
                <a:gd name="T64" fmla="*/ 2147483646 w 2706"/>
                <a:gd name="T65" fmla="*/ 2147483646 h 640"/>
                <a:gd name="T66" fmla="*/ 2147483646 w 2706"/>
                <a:gd name="T67" fmla="*/ 2147483646 h 640"/>
                <a:gd name="T68" fmla="*/ 2147483646 w 2706"/>
                <a:gd name="T69" fmla="*/ 2147483646 h 640"/>
                <a:gd name="T70" fmla="*/ 2147483646 w 2706"/>
                <a:gd name="T71" fmla="*/ 2147483646 h 640"/>
                <a:gd name="T72" fmla="*/ 2147483646 w 2706"/>
                <a:gd name="T73" fmla="*/ 2147483646 h 640"/>
                <a:gd name="T74" fmla="*/ 2147483646 w 2706"/>
                <a:gd name="T75" fmla="*/ 2147483646 h 640"/>
                <a:gd name="T76" fmla="*/ 2147483646 w 2706"/>
                <a:gd name="T77" fmla="*/ 2147483646 h 640"/>
                <a:gd name="T78" fmla="*/ 2147483646 w 2706"/>
                <a:gd name="T79" fmla="*/ 2147483646 h 640"/>
                <a:gd name="T80" fmla="*/ 2147483646 w 2706"/>
                <a:gd name="T81" fmla="*/ 2147483646 h 640"/>
                <a:gd name="T82" fmla="*/ 2147483646 w 2706"/>
                <a:gd name="T83" fmla="*/ 2147483646 h 640"/>
                <a:gd name="T84" fmla="*/ 2147483646 w 2706"/>
                <a:gd name="T85" fmla="*/ 2147483646 h 640"/>
                <a:gd name="T86" fmla="*/ 2147483646 w 2706"/>
                <a:gd name="T87" fmla="*/ 2147483646 h 640"/>
                <a:gd name="T88" fmla="*/ 2147483646 w 2706"/>
                <a:gd name="T89" fmla="*/ 2147483646 h 640"/>
                <a:gd name="T90" fmla="*/ 2147483646 w 2706"/>
                <a:gd name="T91" fmla="*/ 2147483646 h 640"/>
                <a:gd name="T92" fmla="*/ 2147483646 w 2706"/>
                <a:gd name="T93" fmla="*/ 2147483646 h 640"/>
                <a:gd name="T94" fmla="*/ 2147483646 w 2706"/>
                <a:gd name="T95" fmla="*/ 2147483646 h 640"/>
                <a:gd name="T96" fmla="*/ 2147483646 w 2706"/>
                <a:gd name="T97" fmla="*/ 2147483646 h 640"/>
                <a:gd name="T98" fmla="*/ 2147483646 w 2706"/>
                <a:gd name="T99" fmla="*/ 2147483646 h 640"/>
                <a:gd name="T100" fmla="*/ 2147483646 w 2706"/>
                <a:gd name="T101" fmla="*/ 2147483646 h 640"/>
                <a:gd name="T102" fmla="*/ 2147483646 w 2706"/>
                <a:gd name="T103" fmla="*/ 2147483646 h 640"/>
                <a:gd name="T104" fmla="*/ 2147483646 w 2706"/>
                <a:gd name="T105" fmla="*/ 2147483646 h 640"/>
                <a:gd name="T106" fmla="*/ 2147483646 w 2706"/>
                <a:gd name="T107" fmla="*/ 0 h 640"/>
                <a:gd name="T108" fmla="*/ 2147483646 w 2706"/>
                <a:gd name="T109" fmla="*/ 0 h 640"/>
                <a:gd name="T110" fmla="*/ 2147483646 w 2706"/>
                <a:gd name="T111" fmla="*/ 0 h 640"/>
                <a:gd name="T112" fmla="*/ 2147483646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18">
              <a:extLst>
                <a:ext uri="{FF2B5EF4-FFF2-40B4-BE49-F238E27FC236}">
                  <a16:creationId xmlns:a16="http://schemas.microsoft.com/office/drawing/2014/main" id="{F25286F7-74C0-497C-ADAC-2EA3BFA4E433}"/>
                </a:ext>
              </a:extLst>
            </p:cNvPr>
            <p:cNvSpPr>
              <a:spLocks/>
            </p:cNvSpPr>
            <p:nvPr/>
          </p:nvSpPr>
          <p:spPr bwMode="hidden">
            <a:xfrm>
              <a:off x="-308538" y="4318998"/>
              <a:ext cx="8280254" cy="1208906"/>
            </a:xfrm>
            <a:custGeom>
              <a:avLst/>
              <a:gdLst>
                <a:gd name="T0" fmla="*/ 2147483646 w 5216"/>
                <a:gd name="T1" fmla="*/ 2147483646 h 762"/>
                <a:gd name="T2" fmla="*/ 2147483646 w 5216"/>
                <a:gd name="T3" fmla="*/ 2147483646 h 762"/>
                <a:gd name="T4" fmla="*/ 2147483646 w 5216"/>
                <a:gd name="T5" fmla="*/ 2147483646 h 762"/>
                <a:gd name="T6" fmla="*/ 2147483646 w 5216"/>
                <a:gd name="T7" fmla="*/ 2147483646 h 762"/>
                <a:gd name="T8" fmla="*/ 2147483646 w 5216"/>
                <a:gd name="T9" fmla="*/ 2147483646 h 762"/>
                <a:gd name="T10" fmla="*/ 2147483646 w 5216"/>
                <a:gd name="T11" fmla="*/ 2147483646 h 762"/>
                <a:gd name="T12" fmla="*/ 2147483646 w 5216"/>
                <a:gd name="T13" fmla="*/ 2147483646 h 762"/>
                <a:gd name="T14" fmla="*/ 2147483646 w 5216"/>
                <a:gd name="T15" fmla="*/ 2147483646 h 762"/>
                <a:gd name="T16" fmla="*/ 2147483646 w 5216"/>
                <a:gd name="T17" fmla="*/ 2147483646 h 762"/>
                <a:gd name="T18" fmla="*/ 2147483646 w 5216"/>
                <a:gd name="T19" fmla="*/ 2147483646 h 762"/>
                <a:gd name="T20" fmla="*/ 2147483646 w 5216"/>
                <a:gd name="T21" fmla="*/ 2147483646 h 762"/>
                <a:gd name="T22" fmla="*/ 2147483646 w 5216"/>
                <a:gd name="T23" fmla="*/ 2147483646 h 762"/>
                <a:gd name="T24" fmla="*/ 2147483646 w 5216"/>
                <a:gd name="T25" fmla="*/ 2147483646 h 762"/>
                <a:gd name="T26" fmla="*/ 2147483646 w 5216"/>
                <a:gd name="T27" fmla="*/ 0 h 762"/>
                <a:gd name="T28" fmla="*/ 2147483646 w 5216"/>
                <a:gd name="T29" fmla="*/ 2147483646 h 762"/>
                <a:gd name="T30" fmla="*/ 2147483646 w 5216"/>
                <a:gd name="T31" fmla="*/ 2147483646 h 762"/>
                <a:gd name="T32" fmla="*/ 0 w 5216"/>
                <a:gd name="T33" fmla="*/ 2147483646 h 762"/>
                <a:gd name="T34" fmla="*/ 2147483646 w 5216"/>
                <a:gd name="T35" fmla="*/ 2147483646 h 762"/>
                <a:gd name="T36" fmla="*/ 2147483646 w 5216"/>
                <a:gd name="T37" fmla="*/ 2147483646 h 762"/>
                <a:gd name="T38" fmla="*/ 2147483646 w 5216"/>
                <a:gd name="T39" fmla="*/ 2147483646 h 762"/>
                <a:gd name="T40" fmla="*/ 2147483646 w 5216"/>
                <a:gd name="T41" fmla="*/ 2147483646 h 762"/>
                <a:gd name="T42" fmla="*/ 2147483646 w 5216"/>
                <a:gd name="T43" fmla="*/ 2147483646 h 762"/>
                <a:gd name="T44" fmla="*/ 2147483646 w 5216"/>
                <a:gd name="T45" fmla="*/ 2147483646 h 762"/>
                <a:gd name="T46" fmla="*/ 2147483646 w 5216"/>
                <a:gd name="T47" fmla="*/ 2147483646 h 762"/>
                <a:gd name="T48" fmla="*/ 2147483646 w 5216"/>
                <a:gd name="T49" fmla="*/ 2147483646 h 762"/>
                <a:gd name="T50" fmla="*/ 2147483646 w 5216"/>
                <a:gd name="T51" fmla="*/ 2147483646 h 762"/>
                <a:gd name="T52" fmla="*/ 2147483646 w 5216"/>
                <a:gd name="T53" fmla="*/ 2147483646 h 762"/>
                <a:gd name="T54" fmla="*/ 2147483646 w 5216"/>
                <a:gd name="T55" fmla="*/ 2147483646 h 762"/>
                <a:gd name="T56" fmla="*/ 2147483646 w 5216"/>
                <a:gd name="T57" fmla="*/ 2147483646 h 762"/>
                <a:gd name="T58" fmla="*/ 2147483646 w 5216"/>
                <a:gd name="T59" fmla="*/ 2147483646 h 762"/>
                <a:gd name="T60" fmla="*/ 2147483646 w 5216"/>
                <a:gd name="T61" fmla="*/ 2147483646 h 762"/>
                <a:gd name="T62" fmla="*/ 2147483646 w 5216"/>
                <a:gd name="T63" fmla="*/ 2147483646 h 762"/>
                <a:gd name="T64" fmla="*/ 2147483646 w 5216"/>
                <a:gd name="T65" fmla="*/ 2147483646 h 762"/>
                <a:gd name="T66" fmla="*/ 2147483646 w 5216"/>
                <a:gd name="T67" fmla="*/ 2147483646 h 762"/>
                <a:gd name="T68" fmla="*/ 2147483646 w 5216"/>
                <a:gd name="T69" fmla="*/ 2147483646 h 762"/>
                <a:gd name="T70" fmla="*/ 2147483646 w 5216"/>
                <a:gd name="T71" fmla="*/ 2147483646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 name="Freeform 22">
              <a:extLst>
                <a:ext uri="{FF2B5EF4-FFF2-40B4-BE49-F238E27FC236}">
                  <a16:creationId xmlns:a16="http://schemas.microsoft.com/office/drawing/2014/main" id="{569C5B0A-E86F-464F-99BE-B49322548AB5}"/>
                </a:ext>
              </a:extLst>
            </p:cNvPr>
            <p:cNvSpPr>
              <a:spLocks/>
            </p:cNvSpPr>
            <p:nvPr/>
          </p:nvSpPr>
          <p:spPr bwMode="hidden">
            <a:xfrm>
              <a:off x="4014" y="4334786"/>
              <a:ext cx="8164231" cy="1102902"/>
            </a:xfrm>
            <a:custGeom>
              <a:avLst/>
              <a:gdLst>
                <a:gd name="T0" fmla="*/ 0 w 5144"/>
                <a:gd name="T1" fmla="*/ 2147483646 h 694"/>
                <a:gd name="T2" fmla="*/ 0 w 5144"/>
                <a:gd name="T3" fmla="*/ 2147483646 h 694"/>
                <a:gd name="T4" fmla="*/ 2147483646 w 5144"/>
                <a:gd name="T5" fmla="*/ 2147483646 h 694"/>
                <a:gd name="T6" fmla="*/ 2147483646 w 5144"/>
                <a:gd name="T7" fmla="*/ 2147483646 h 694"/>
                <a:gd name="T8" fmla="*/ 2147483646 w 5144"/>
                <a:gd name="T9" fmla="*/ 2147483646 h 694"/>
                <a:gd name="T10" fmla="*/ 2147483646 w 5144"/>
                <a:gd name="T11" fmla="*/ 2147483646 h 694"/>
                <a:gd name="T12" fmla="*/ 2147483646 w 5144"/>
                <a:gd name="T13" fmla="*/ 2147483646 h 694"/>
                <a:gd name="T14" fmla="*/ 2147483646 w 5144"/>
                <a:gd name="T15" fmla="*/ 2147483646 h 694"/>
                <a:gd name="T16" fmla="*/ 2147483646 w 5144"/>
                <a:gd name="T17" fmla="*/ 2147483646 h 694"/>
                <a:gd name="T18" fmla="*/ 2147483646 w 5144"/>
                <a:gd name="T19" fmla="*/ 2147483646 h 694"/>
                <a:gd name="T20" fmla="*/ 2147483646 w 5144"/>
                <a:gd name="T21" fmla="*/ 2147483646 h 694"/>
                <a:gd name="T22" fmla="*/ 2147483646 w 5144"/>
                <a:gd name="T23" fmla="*/ 2147483646 h 694"/>
                <a:gd name="T24" fmla="*/ 2147483646 w 5144"/>
                <a:gd name="T25" fmla="*/ 0 h 694"/>
                <a:gd name="T26" fmla="*/ 2147483646 w 5144"/>
                <a:gd name="T27" fmla="*/ 2147483646 h 694"/>
                <a:gd name="T28" fmla="*/ 2147483646 w 5144"/>
                <a:gd name="T29" fmla="*/ 2147483646 h 694"/>
                <a:gd name="T30" fmla="*/ 2147483646 w 5144"/>
                <a:gd name="T31" fmla="*/ 2147483646 h 694"/>
                <a:gd name="T32" fmla="*/ 2147483646 w 5144"/>
                <a:gd name="T33" fmla="*/ 2147483646 h 694"/>
                <a:gd name="T34" fmla="*/ 2147483646 w 5144"/>
                <a:gd name="T35" fmla="*/ 2147483646 h 694"/>
                <a:gd name="T36" fmla="*/ 2147483646 w 5144"/>
                <a:gd name="T37" fmla="*/ 2147483646 h 694"/>
                <a:gd name="T38" fmla="*/ 2147483646 w 5144"/>
                <a:gd name="T39" fmla="*/ 2147483646 h 694"/>
                <a:gd name="T40" fmla="*/ 2147483646 w 5144"/>
                <a:gd name="T41" fmla="*/ 2147483646 h 694"/>
                <a:gd name="T42" fmla="*/ 2147483646 w 5144"/>
                <a:gd name="T43" fmla="*/ 2147483646 h 694"/>
                <a:gd name="T44" fmla="*/ 2147483646 w 5144"/>
                <a:gd name="T45" fmla="*/ 2147483646 h 694"/>
                <a:gd name="T46" fmla="*/ 2147483646 w 5144"/>
                <a:gd name="T47" fmla="*/ 2147483646 h 694"/>
                <a:gd name="T48" fmla="*/ 2147483646 w 5144"/>
                <a:gd name="T49" fmla="*/ 2147483646 h 694"/>
                <a:gd name="T50" fmla="*/ 2147483646 w 5144"/>
                <a:gd name="T51" fmla="*/ 2147483646 h 694"/>
                <a:gd name="T52" fmla="*/ 2147483646 w 5144"/>
                <a:gd name="T53" fmla="*/ 2147483646 h 694"/>
                <a:gd name="T54" fmla="*/ 2147483646 w 5144"/>
                <a:gd name="T55" fmla="*/ 2147483646 h 694"/>
                <a:gd name="T56" fmla="*/ 2147483646 w 5144"/>
                <a:gd name="T57" fmla="*/ 2147483646 h 694"/>
                <a:gd name="T58" fmla="*/ 2147483646 w 5144"/>
                <a:gd name="T59" fmla="*/ 2147483646 h 694"/>
                <a:gd name="T60" fmla="*/ 2147483646 w 5144"/>
                <a:gd name="T61" fmla="*/ 2147483646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 name="Freeform 26">
              <a:extLst>
                <a:ext uri="{FF2B5EF4-FFF2-40B4-BE49-F238E27FC236}">
                  <a16:creationId xmlns:a16="http://schemas.microsoft.com/office/drawing/2014/main" id="{1856B51B-4BC9-4336-B437-5CB73D46D380}"/>
                </a:ext>
              </a:extLst>
            </p:cNvPr>
            <p:cNvSpPr>
              <a:spLocks/>
            </p:cNvSpPr>
            <p:nvPr/>
          </p:nvSpPr>
          <p:spPr bwMode="hidden">
            <a:xfrm>
              <a:off x="4157164" y="4316742"/>
              <a:ext cx="4939265" cy="926979"/>
            </a:xfrm>
            <a:custGeom>
              <a:avLst/>
              <a:gdLst>
                <a:gd name="T0" fmla="*/ 0 w 3112"/>
                <a:gd name="T1" fmla="*/ 2147483646 h 584"/>
                <a:gd name="T2" fmla="*/ 0 w 3112"/>
                <a:gd name="T3" fmla="*/ 2147483646 h 584"/>
                <a:gd name="T4" fmla="*/ 2147483646 w 3112"/>
                <a:gd name="T5" fmla="*/ 2147483646 h 584"/>
                <a:gd name="T6" fmla="*/ 2147483646 w 3112"/>
                <a:gd name="T7" fmla="*/ 2147483646 h 584"/>
                <a:gd name="T8" fmla="*/ 2147483646 w 3112"/>
                <a:gd name="T9" fmla="*/ 2147483646 h 584"/>
                <a:gd name="T10" fmla="*/ 2147483646 w 3112"/>
                <a:gd name="T11" fmla="*/ 2147483646 h 584"/>
                <a:gd name="T12" fmla="*/ 2147483646 w 3112"/>
                <a:gd name="T13" fmla="*/ 2147483646 h 584"/>
                <a:gd name="T14" fmla="*/ 2147483646 w 3112"/>
                <a:gd name="T15" fmla="*/ 2147483646 h 584"/>
                <a:gd name="T16" fmla="*/ 2147483646 w 3112"/>
                <a:gd name="T17" fmla="*/ 2147483646 h 584"/>
                <a:gd name="T18" fmla="*/ 2147483646 w 3112"/>
                <a:gd name="T19" fmla="*/ 2147483646 h 584"/>
                <a:gd name="T20" fmla="*/ 2147483646 w 3112"/>
                <a:gd name="T21" fmla="*/ 2147483646 h 584"/>
                <a:gd name="T22" fmla="*/ 2147483646 w 3112"/>
                <a:gd name="T23" fmla="*/ 2147483646 h 584"/>
                <a:gd name="T24" fmla="*/ 2147483646 w 3112"/>
                <a:gd name="T25" fmla="*/ 2147483646 h 584"/>
                <a:gd name="T26" fmla="*/ 2147483646 w 3112"/>
                <a:gd name="T27" fmla="*/ 2147483646 h 584"/>
                <a:gd name="T28" fmla="*/ 2147483646 w 3112"/>
                <a:gd name="T29" fmla="*/ 2147483646 h 584"/>
                <a:gd name="T30" fmla="*/ 2147483646 w 3112"/>
                <a:gd name="T31" fmla="*/ 2147483646 h 584"/>
                <a:gd name="T32" fmla="*/ 2147483646 w 3112"/>
                <a:gd name="T33" fmla="*/ 2147483646 h 584"/>
                <a:gd name="T34" fmla="*/ 2147483646 w 3112"/>
                <a:gd name="T35" fmla="*/ 2147483646 h 584"/>
                <a:gd name="T36" fmla="*/ 2147483646 w 3112"/>
                <a:gd name="T37" fmla="*/ 2147483646 h 584"/>
                <a:gd name="T38" fmla="*/ 2147483646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1" name="Freeform 25">
              <a:extLst>
                <a:ext uri="{FF2B5EF4-FFF2-40B4-BE49-F238E27FC236}">
                  <a16:creationId xmlns:a16="http://schemas.microsoft.com/office/drawing/2014/main" id="{27A3FE90-D459-4CD9-8AB7-C662D3ECC375}"/>
                </a:ext>
              </a:extLst>
            </p:cNvPr>
            <p:cNvSpPr>
              <a:spLocks/>
            </p:cNvSpPr>
            <p:nvPr/>
          </p:nvSpPr>
          <p:spPr bwMode="hidden">
            <a:xfrm>
              <a:off x="-3905250" y="4294188"/>
              <a:ext cx="13011150" cy="1892300"/>
            </a:xfrm>
            <a:custGeom>
              <a:avLst/>
              <a:gdLst>
                <a:gd name="T0" fmla="*/ 2147483646 w 8196"/>
                <a:gd name="T1" fmla="*/ 2147483646 h 1192"/>
                <a:gd name="T2" fmla="*/ 2147483646 w 8196"/>
                <a:gd name="T3" fmla="*/ 2147483646 h 1192"/>
                <a:gd name="T4" fmla="*/ 2147483646 w 8196"/>
                <a:gd name="T5" fmla="*/ 2147483646 h 1192"/>
                <a:gd name="T6" fmla="*/ 2147483646 w 8196"/>
                <a:gd name="T7" fmla="*/ 2147483646 h 1192"/>
                <a:gd name="T8" fmla="*/ 2147483646 w 8196"/>
                <a:gd name="T9" fmla="*/ 2147483646 h 1192"/>
                <a:gd name="T10" fmla="*/ 2147483646 w 8196"/>
                <a:gd name="T11" fmla="*/ 2147483646 h 1192"/>
                <a:gd name="T12" fmla="*/ 2147483646 w 8196"/>
                <a:gd name="T13" fmla="*/ 2147483646 h 1192"/>
                <a:gd name="T14" fmla="*/ 2147483646 w 8196"/>
                <a:gd name="T15" fmla="*/ 2147483646 h 1192"/>
                <a:gd name="T16" fmla="*/ 2147483646 w 8196"/>
                <a:gd name="T17" fmla="*/ 2147483646 h 1192"/>
                <a:gd name="T18" fmla="*/ 2147483646 w 8196"/>
                <a:gd name="T19" fmla="*/ 2147483646 h 1192"/>
                <a:gd name="T20" fmla="*/ 2147483646 w 8196"/>
                <a:gd name="T21" fmla="*/ 2147483646 h 1192"/>
                <a:gd name="T22" fmla="*/ 2147483646 w 8196"/>
                <a:gd name="T23" fmla="*/ 2147483646 h 1192"/>
                <a:gd name="T24" fmla="*/ 2147483646 w 8196"/>
                <a:gd name="T25" fmla="*/ 2147483646 h 1192"/>
                <a:gd name="T26" fmla="*/ 2147483646 w 8196"/>
                <a:gd name="T27" fmla="*/ 2147483646 h 1192"/>
                <a:gd name="T28" fmla="*/ 2147483646 w 8196"/>
                <a:gd name="T29" fmla="*/ 2147483646 h 1192"/>
                <a:gd name="T30" fmla="*/ 2147483646 w 8196"/>
                <a:gd name="T31" fmla="*/ 2147483646 h 1192"/>
                <a:gd name="T32" fmla="*/ 2147483646 w 8196"/>
                <a:gd name="T33" fmla="*/ 2147483646 h 1192"/>
                <a:gd name="T34" fmla="*/ 2147483646 w 8196"/>
                <a:gd name="T35" fmla="*/ 2147483646 h 1192"/>
                <a:gd name="T36" fmla="*/ 2147483646 w 8196"/>
                <a:gd name="T37" fmla="*/ 2147483646 h 1192"/>
                <a:gd name="T38" fmla="*/ 2147483646 w 8196"/>
                <a:gd name="T39" fmla="*/ 2147483646 h 1192"/>
                <a:gd name="T40" fmla="*/ 2147483646 w 8196"/>
                <a:gd name="T41" fmla="*/ 2147483646 h 1192"/>
                <a:gd name="T42" fmla="*/ 2147483646 w 8196"/>
                <a:gd name="T43" fmla="*/ 2147483646 h 1192"/>
                <a:gd name="T44" fmla="*/ 2147483646 w 8196"/>
                <a:gd name="T45" fmla="*/ 0 h 1192"/>
                <a:gd name="T46" fmla="*/ 2147483646 w 8196"/>
                <a:gd name="T47" fmla="*/ 2147483646 h 1192"/>
                <a:gd name="T48" fmla="*/ 2147483646 w 8196"/>
                <a:gd name="T49" fmla="*/ 2147483646 h 1192"/>
                <a:gd name="T50" fmla="*/ 2147483646 w 8196"/>
                <a:gd name="T51" fmla="*/ 2147483646 h 1192"/>
                <a:gd name="T52" fmla="*/ 2147483646 w 8196"/>
                <a:gd name="T53" fmla="*/ 2147483646 h 1192"/>
                <a:gd name="T54" fmla="*/ 2147483646 w 8196"/>
                <a:gd name="T55" fmla="*/ 2147483646 h 1192"/>
                <a:gd name="T56" fmla="*/ 2147483646 w 8196"/>
                <a:gd name="T57" fmla="*/ 2147483646 h 1192"/>
                <a:gd name="T58" fmla="*/ 2147483646 w 8196"/>
                <a:gd name="T59" fmla="*/ 2147483646 h 1192"/>
                <a:gd name="T60" fmla="*/ 2147483646 w 8196"/>
                <a:gd name="T61" fmla="*/ 2147483646 h 1192"/>
                <a:gd name="T62" fmla="*/ 0 w 8196"/>
                <a:gd name="T63" fmla="*/ 2147483646 h 1192"/>
                <a:gd name="T64" fmla="*/ 2147483646 w 8196"/>
                <a:gd name="T65" fmla="*/ 2147483646 h 1192"/>
                <a:gd name="T66" fmla="*/ 2147483646 w 8196"/>
                <a:gd name="T67" fmla="*/ 2147483646 h 1192"/>
                <a:gd name="T68" fmla="*/ 2147483646 w 8196"/>
                <a:gd name="T69" fmla="*/ 2147483646 h 1192"/>
                <a:gd name="T70" fmla="*/ 2147483646 w 8196"/>
                <a:gd name="T71" fmla="*/ 2147483646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4" name="Text Placeholder 3"/>
          <p:cNvSpPr>
            <a:spLocks noGrp="1"/>
          </p:cNvSpPr>
          <p:nvPr>
            <p:ph type="body" sz="half" idx="2"/>
          </p:nvPr>
        </p:nvSpPr>
        <p:spPr>
          <a:xfrm>
            <a:off x="914400" y="3581400"/>
            <a:ext cx="3352800" cy="1905001"/>
          </a:xfrm>
        </p:spPr>
        <p:txBody>
          <a:bodyPr>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Date Placeholder 4">
            <a:extLst>
              <a:ext uri="{FF2B5EF4-FFF2-40B4-BE49-F238E27FC236}">
                <a16:creationId xmlns:a16="http://schemas.microsoft.com/office/drawing/2014/main" id="{A32B4AED-08A9-4CB7-839D-EE2D7DC63561}"/>
              </a:ext>
            </a:extLst>
          </p:cNvPr>
          <p:cNvSpPr>
            <a:spLocks noGrp="1"/>
          </p:cNvSpPr>
          <p:nvPr>
            <p:ph type="dt" sz="half" idx="10"/>
          </p:nvPr>
        </p:nvSpPr>
        <p:spPr/>
        <p:txBody>
          <a:bodyPr/>
          <a:lstStyle>
            <a:lvl1pPr>
              <a:defRPr/>
            </a:lvl1pPr>
          </a:lstStyle>
          <a:p>
            <a:pPr>
              <a:defRPr/>
            </a:pPr>
            <a:endParaRPr lang="en-US"/>
          </a:p>
        </p:txBody>
      </p:sp>
      <p:sp>
        <p:nvSpPr>
          <p:cNvPr id="13" name="Footer Placeholder 5">
            <a:extLst>
              <a:ext uri="{FF2B5EF4-FFF2-40B4-BE49-F238E27FC236}">
                <a16:creationId xmlns:a16="http://schemas.microsoft.com/office/drawing/2014/main" id="{E4E2757B-4BFD-45B9-BEF6-EAA31E44F765}"/>
              </a:ext>
            </a:extLst>
          </p:cNvPr>
          <p:cNvSpPr>
            <a:spLocks noGrp="1"/>
          </p:cNvSpPr>
          <p:nvPr>
            <p:ph type="ftr" sz="quarter" idx="11"/>
          </p:nvPr>
        </p:nvSpPr>
        <p:spPr/>
        <p:txBody>
          <a:bodyPr/>
          <a:lstStyle>
            <a:lvl1pPr>
              <a:defRPr/>
            </a:lvl1pPr>
          </a:lstStyle>
          <a:p>
            <a:pPr>
              <a:defRPr/>
            </a:pPr>
            <a:endParaRPr lang="en-US"/>
          </a:p>
        </p:txBody>
      </p:sp>
      <p:sp>
        <p:nvSpPr>
          <p:cNvPr id="14" name="Slide Number Placeholder 6">
            <a:extLst>
              <a:ext uri="{FF2B5EF4-FFF2-40B4-BE49-F238E27FC236}">
                <a16:creationId xmlns:a16="http://schemas.microsoft.com/office/drawing/2014/main" id="{D16A96FA-BE50-43F5-85F5-B7C72129CCE6}"/>
              </a:ext>
            </a:extLst>
          </p:cNvPr>
          <p:cNvSpPr>
            <a:spLocks noGrp="1"/>
          </p:cNvSpPr>
          <p:nvPr>
            <p:ph type="sldNum" sz="quarter" idx="12"/>
          </p:nvPr>
        </p:nvSpPr>
        <p:spPr/>
        <p:txBody>
          <a:bodyPr/>
          <a:lstStyle>
            <a:lvl1pPr>
              <a:defRPr smtClean="0"/>
            </a:lvl1pPr>
          </a:lstStyle>
          <a:p>
            <a:pPr>
              <a:defRPr/>
            </a:pPr>
            <a:fld id="{304F29FC-D375-4F6A-8C79-ED43D7BC935B}" type="slidenum">
              <a:rPr lang="en-US" altLang="en-US"/>
              <a:pPr>
                <a:defRPr/>
              </a:pPr>
              <a:t>‹#›</a:t>
            </a:fld>
            <a:endParaRPr lang="en-US" altLang="en-US"/>
          </a:p>
        </p:txBody>
      </p:sp>
    </p:spTree>
    <p:extLst>
      <p:ext uri="{BB962C8B-B14F-4D97-AF65-F5344CB8AC3E}">
        <p14:creationId xmlns:p14="http://schemas.microsoft.com/office/powerpoint/2010/main" val="33469896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ounded Rectangle 14">
            <a:extLst>
              <a:ext uri="{FF2B5EF4-FFF2-40B4-BE49-F238E27FC236}">
                <a16:creationId xmlns:a16="http://schemas.microsoft.com/office/drawing/2014/main" id="{655FF3C9-CAE7-418B-99A3-BEC4817EF341}"/>
              </a:ext>
            </a:extLst>
          </p:cNvPr>
          <p:cNvSpPr/>
          <p:nvPr/>
        </p:nvSpPr>
        <p:spPr>
          <a:xfrm>
            <a:off x="228600" y="228600"/>
            <a:ext cx="8696325" cy="6035675"/>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6" name="Group 15">
            <a:extLst>
              <a:ext uri="{FF2B5EF4-FFF2-40B4-BE49-F238E27FC236}">
                <a16:creationId xmlns:a16="http://schemas.microsoft.com/office/drawing/2014/main" id="{86A53075-3106-4A79-83C2-D21BC4312008}"/>
              </a:ext>
            </a:extLst>
          </p:cNvPr>
          <p:cNvGrpSpPr>
            <a:grpSpLocks noChangeAspect="1"/>
          </p:cNvGrpSpPr>
          <p:nvPr/>
        </p:nvGrpSpPr>
        <p:grpSpPr bwMode="auto">
          <a:xfrm>
            <a:off x="211138" y="5354638"/>
            <a:ext cx="8723312" cy="1330325"/>
            <a:chOff x="-3905250" y="4294188"/>
            <a:chExt cx="13011150" cy="1892300"/>
          </a:xfrm>
        </p:grpSpPr>
        <p:sp>
          <p:nvSpPr>
            <p:cNvPr id="7" name="Freeform 14">
              <a:extLst>
                <a:ext uri="{FF2B5EF4-FFF2-40B4-BE49-F238E27FC236}">
                  <a16:creationId xmlns:a16="http://schemas.microsoft.com/office/drawing/2014/main" id="{670FBE65-8A2E-4A83-B184-A98606595494}"/>
                </a:ext>
              </a:extLst>
            </p:cNvPr>
            <p:cNvSpPr>
              <a:spLocks/>
            </p:cNvSpPr>
            <p:nvPr/>
          </p:nvSpPr>
          <p:spPr bwMode="hidden">
            <a:xfrm>
              <a:off x="4810681" y="4499676"/>
              <a:ext cx="4295219" cy="1016152"/>
            </a:xfrm>
            <a:custGeom>
              <a:avLst/>
              <a:gdLst>
                <a:gd name="T0" fmla="*/ 2147483646 w 2706"/>
                <a:gd name="T1" fmla="*/ 0 h 640"/>
                <a:gd name="T2" fmla="*/ 2147483646 w 2706"/>
                <a:gd name="T3" fmla="*/ 0 h 640"/>
                <a:gd name="T4" fmla="*/ 2147483646 w 2706"/>
                <a:gd name="T5" fmla="*/ 2147483646 h 640"/>
                <a:gd name="T6" fmla="*/ 2147483646 w 2706"/>
                <a:gd name="T7" fmla="*/ 2147483646 h 640"/>
                <a:gd name="T8" fmla="*/ 2147483646 w 2706"/>
                <a:gd name="T9" fmla="*/ 2147483646 h 640"/>
                <a:gd name="T10" fmla="*/ 2147483646 w 2706"/>
                <a:gd name="T11" fmla="*/ 2147483646 h 640"/>
                <a:gd name="T12" fmla="*/ 2147483646 w 2706"/>
                <a:gd name="T13" fmla="*/ 2147483646 h 640"/>
                <a:gd name="T14" fmla="*/ 2147483646 w 2706"/>
                <a:gd name="T15" fmla="*/ 2147483646 h 640"/>
                <a:gd name="T16" fmla="*/ 2147483646 w 2706"/>
                <a:gd name="T17" fmla="*/ 2147483646 h 640"/>
                <a:gd name="T18" fmla="*/ 2147483646 w 2706"/>
                <a:gd name="T19" fmla="*/ 2147483646 h 640"/>
                <a:gd name="T20" fmla="*/ 2147483646 w 2706"/>
                <a:gd name="T21" fmla="*/ 2147483646 h 640"/>
                <a:gd name="T22" fmla="*/ 2147483646 w 2706"/>
                <a:gd name="T23" fmla="*/ 2147483646 h 640"/>
                <a:gd name="T24" fmla="*/ 2147483646 w 2706"/>
                <a:gd name="T25" fmla="*/ 2147483646 h 640"/>
                <a:gd name="T26" fmla="*/ 2147483646 w 2706"/>
                <a:gd name="T27" fmla="*/ 2147483646 h 640"/>
                <a:gd name="T28" fmla="*/ 2147483646 w 2706"/>
                <a:gd name="T29" fmla="*/ 2147483646 h 640"/>
                <a:gd name="T30" fmla="*/ 2147483646 w 2706"/>
                <a:gd name="T31" fmla="*/ 2147483646 h 640"/>
                <a:gd name="T32" fmla="*/ 2147483646 w 2706"/>
                <a:gd name="T33" fmla="*/ 2147483646 h 640"/>
                <a:gd name="T34" fmla="*/ 2147483646 w 2706"/>
                <a:gd name="T35" fmla="*/ 2147483646 h 640"/>
                <a:gd name="T36" fmla="*/ 0 w 2706"/>
                <a:gd name="T37" fmla="*/ 2147483646 h 640"/>
                <a:gd name="T38" fmla="*/ 0 w 2706"/>
                <a:gd name="T39" fmla="*/ 2147483646 h 640"/>
                <a:gd name="T40" fmla="*/ 2147483646 w 2706"/>
                <a:gd name="T41" fmla="*/ 2147483646 h 640"/>
                <a:gd name="T42" fmla="*/ 2147483646 w 2706"/>
                <a:gd name="T43" fmla="*/ 2147483646 h 640"/>
                <a:gd name="T44" fmla="*/ 2147483646 w 2706"/>
                <a:gd name="T45" fmla="*/ 2147483646 h 640"/>
                <a:gd name="T46" fmla="*/ 2147483646 w 2706"/>
                <a:gd name="T47" fmla="*/ 2147483646 h 640"/>
                <a:gd name="T48" fmla="*/ 2147483646 w 2706"/>
                <a:gd name="T49" fmla="*/ 2147483646 h 640"/>
                <a:gd name="T50" fmla="*/ 2147483646 w 2706"/>
                <a:gd name="T51" fmla="*/ 2147483646 h 640"/>
                <a:gd name="T52" fmla="*/ 2147483646 w 2706"/>
                <a:gd name="T53" fmla="*/ 2147483646 h 640"/>
                <a:gd name="T54" fmla="*/ 2147483646 w 2706"/>
                <a:gd name="T55" fmla="*/ 2147483646 h 640"/>
                <a:gd name="T56" fmla="*/ 2147483646 w 2706"/>
                <a:gd name="T57" fmla="*/ 2147483646 h 640"/>
                <a:gd name="T58" fmla="*/ 2147483646 w 2706"/>
                <a:gd name="T59" fmla="*/ 2147483646 h 640"/>
                <a:gd name="T60" fmla="*/ 2147483646 w 2706"/>
                <a:gd name="T61" fmla="*/ 2147483646 h 640"/>
                <a:gd name="T62" fmla="*/ 2147483646 w 2706"/>
                <a:gd name="T63" fmla="*/ 2147483646 h 640"/>
                <a:gd name="T64" fmla="*/ 2147483646 w 2706"/>
                <a:gd name="T65" fmla="*/ 2147483646 h 640"/>
                <a:gd name="T66" fmla="*/ 2147483646 w 2706"/>
                <a:gd name="T67" fmla="*/ 2147483646 h 640"/>
                <a:gd name="T68" fmla="*/ 2147483646 w 2706"/>
                <a:gd name="T69" fmla="*/ 2147483646 h 640"/>
                <a:gd name="T70" fmla="*/ 2147483646 w 2706"/>
                <a:gd name="T71" fmla="*/ 2147483646 h 640"/>
                <a:gd name="T72" fmla="*/ 2147483646 w 2706"/>
                <a:gd name="T73" fmla="*/ 2147483646 h 640"/>
                <a:gd name="T74" fmla="*/ 2147483646 w 2706"/>
                <a:gd name="T75" fmla="*/ 2147483646 h 640"/>
                <a:gd name="T76" fmla="*/ 2147483646 w 2706"/>
                <a:gd name="T77" fmla="*/ 2147483646 h 640"/>
                <a:gd name="T78" fmla="*/ 2147483646 w 2706"/>
                <a:gd name="T79" fmla="*/ 2147483646 h 640"/>
                <a:gd name="T80" fmla="*/ 2147483646 w 2706"/>
                <a:gd name="T81" fmla="*/ 2147483646 h 640"/>
                <a:gd name="T82" fmla="*/ 2147483646 w 2706"/>
                <a:gd name="T83" fmla="*/ 2147483646 h 640"/>
                <a:gd name="T84" fmla="*/ 2147483646 w 2706"/>
                <a:gd name="T85" fmla="*/ 2147483646 h 640"/>
                <a:gd name="T86" fmla="*/ 2147483646 w 2706"/>
                <a:gd name="T87" fmla="*/ 2147483646 h 640"/>
                <a:gd name="T88" fmla="*/ 2147483646 w 2706"/>
                <a:gd name="T89" fmla="*/ 2147483646 h 640"/>
                <a:gd name="T90" fmla="*/ 2147483646 w 2706"/>
                <a:gd name="T91" fmla="*/ 2147483646 h 640"/>
                <a:gd name="T92" fmla="*/ 2147483646 w 2706"/>
                <a:gd name="T93" fmla="*/ 2147483646 h 640"/>
                <a:gd name="T94" fmla="*/ 2147483646 w 2706"/>
                <a:gd name="T95" fmla="*/ 2147483646 h 640"/>
                <a:gd name="T96" fmla="*/ 2147483646 w 2706"/>
                <a:gd name="T97" fmla="*/ 2147483646 h 640"/>
                <a:gd name="T98" fmla="*/ 2147483646 w 2706"/>
                <a:gd name="T99" fmla="*/ 2147483646 h 640"/>
                <a:gd name="T100" fmla="*/ 2147483646 w 2706"/>
                <a:gd name="T101" fmla="*/ 2147483646 h 640"/>
                <a:gd name="T102" fmla="*/ 2147483646 w 2706"/>
                <a:gd name="T103" fmla="*/ 2147483646 h 640"/>
                <a:gd name="T104" fmla="*/ 2147483646 w 2706"/>
                <a:gd name="T105" fmla="*/ 2147483646 h 640"/>
                <a:gd name="T106" fmla="*/ 2147483646 w 2706"/>
                <a:gd name="T107" fmla="*/ 0 h 640"/>
                <a:gd name="T108" fmla="*/ 2147483646 w 2706"/>
                <a:gd name="T109" fmla="*/ 0 h 640"/>
                <a:gd name="T110" fmla="*/ 2147483646 w 2706"/>
                <a:gd name="T111" fmla="*/ 0 h 640"/>
                <a:gd name="T112" fmla="*/ 2147483646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18">
              <a:extLst>
                <a:ext uri="{FF2B5EF4-FFF2-40B4-BE49-F238E27FC236}">
                  <a16:creationId xmlns:a16="http://schemas.microsoft.com/office/drawing/2014/main" id="{534B8934-8227-437F-A725-3A822CE62A0D}"/>
                </a:ext>
              </a:extLst>
            </p:cNvPr>
            <p:cNvSpPr>
              <a:spLocks/>
            </p:cNvSpPr>
            <p:nvPr/>
          </p:nvSpPr>
          <p:spPr bwMode="hidden">
            <a:xfrm>
              <a:off x="-308538" y="4319027"/>
              <a:ext cx="8280254" cy="1208092"/>
            </a:xfrm>
            <a:custGeom>
              <a:avLst/>
              <a:gdLst>
                <a:gd name="T0" fmla="*/ 2147483646 w 5216"/>
                <a:gd name="T1" fmla="*/ 2147483646 h 762"/>
                <a:gd name="T2" fmla="*/ 2147483646 w 5216"/>
                <a:gd name="T3" fmla="*/ 2147483646 h 762"/>
                <a:gd name="T4" fmla="*/ 2147483646 w 5216"/>
                <a:gd name="T5" fmla="*/ 2147483646 h 762"/>
                <a:gd name="T6" fmla="*/ 2147483646 w 5216"/>
                <a:gd name="T7" fmla="*/ 2147483646 h 762"/>
                <a:gd name="T8" fmla="*/ 2147483646 w 5216"/>
                <a:gd name="T9" fmla="*/ 2147483646 h 762"/>
                <a:gd name="T10" fmla="*/ 2147483646 w 5216"/>
                <a:gd name="T11" fmla="*/ 2147483646 h 762"/>
                <a:gd name="T12" fmla="*/ 2147483646 w 5216"/>
                <a:gd name="T13" fmla="*/ 2147483646 h 762"/>
                <a:gd name="T14" fmla="*/ 2147483646 w 5216"/>
                <a:gd name="T15" fmla="*/ 2147483646 h 762"/>
                <a:gd name="T16" fmla="*/ 2147483646 w 5216"/>
                <a:gd name="T17" fmla="*/ 2147483646 h 762"/>
                <a:gd name="T18" fmla="*/ 2147483646 w 5216"/>
                <a:gd name="T19" fmla="*/ 2147483646 h 762"/>
                <a:gd name="T20" fmla="*/ 2147483646 w 5216"/>
                <a:gd name="T21" fmla="*/ 2147483646 h 762"/>
                <a:gd name="T22" fmla="*/ 2147483646 w 5216"/>
                <a:gd name="T23" fmla="*/ 2147483646 h 762"/>
                <a:gd name="T24" fmla="*/ 2147483646 w 5216"/>
                <a:gd name="T25" fmla="*/ 2147483646 h 762"/>
                <a:gd name="T26" fmla="*/ 2147483646 w 5216"/>
                <a:gd name="T27" fmla="*/ 0 h 762"/>
                <a:gd name="T28" fmla="*/ 2147483646 w 5216"/>
                <a:gd name="T29" fmla="*/ 2147483646 h 762"/>
                <a:gd name="T30" fmla="*/ 2147483646 w 5216"/>
                <a:gd name="T31" fmla="*/ 2147483646 h 762"/>
                <a:gd name="T32" fmla="*/ 0 w 5216"/>
                <a:gd name="T33" fmla="*/ 2147483646 h 762"/>
                <a:gd name="T34" fmla="*/ 2147483646 w 5216"/>
                <a:gd name="T35" fmla="*/ 2147483646 h 762"/>
                <a:gd name="T36" fmla="*/ 2147483646 w 5216"/>
                <a:gd name="T37" fmla="*/ 2147483646 h 762"/>
                <a:gd name="T38" fmla="*/ 2147483646 w 5216"/>
                <a:gd name="T39" fmla="*/ 2147483646 h 762"/>
                <a:gd name="T40" fmla="*/ 2147483646 w 5216"/>
                <a:gd name="T41" fmla="*/ 2147483646 h 762"/>
                <a:gd name="T42" fmla="*/ 2147483646 w 5216"/>
                <a:gd name="T43" fmla="*/ 2147483646 h 762"/>
                <a:gd name="T44" fmla="*/ 2147483646 w 5216"/>
                <a:gd name="T45" fmla="*/ 2147483646 h 762"/>
                <a:gd name="T46" fmla="*/ 2147483646 w 5216"/>
                <a:gd name="T47" fmla="*/ 2147483646 h 762"/>
                <a:gd name="T48" fmla="*/ 2147483646 w 5216"/>
                <a:gd name="T49" fmla="*/ 2147483646 h 762"/>
                <a:gd name="T50" fmla="*/ 2147483646 w 5216"/>
                <a:gd name="T51" fmla="*/ 2147483646 h 762"/>
                <a:gd name="T52" fmla="*/ 2147483646 w 5216"/>
                <a:gd name="T53" fmla="*/ 2147483646 h 762"/>
                <a:gd name="T54" fmla="*/ 2147483646 w 5216"/>
                <a:gd name="T55" fmla="*/ 2147483646 h 762"/>
                <a:gd name="T56" fmla="*/ 2147483646 w 5216"/>
                <a:gd name="T57" fmla="*/ 2147483646 h 762"/>
                <a:gd name="T58" fmla="*/ 2147483646 w 5216"/>
                <a:gd name="T59" fmla="*/ 2147483646 h 762"/>
                <a:gd name="T60" fmla="*/ 2147483646 w 5216"/>
                <a:gd name="T61" fmla="*/ 2147483646 h 762"/>
                <a:gd name="T62" fmla="*/ 2147483646 w 5216"/>
                <a:gd name="T63" fmla="*/ 2147483646 h 762"/>
                <a:gd name="T64" fmla="*/ 2147483646 w 5216"/>
                <a:gd name="T65" fmla="*/ 2147483646 h 762"/>
                <a:gd name="T66" fmla="*/ 2147483646 w 5216"/>
                <a:gd name="T67" fmla="*/ 2147483646 h 762"/>
                <a:gd name="T68" fmla="*/ 2147483646 w 5216"/>
                <a:gd name="T69" fmla="*/ 2147483646 h 762"/>
                <a:gd name="T70" fmla="*/ 2147483646 w 5216"/>
                <a:gd name="T71" fmla="*/ 2147483646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 name="Freeform 22">
              <a:extLst>
                <a:ext uri="{FF2B5EF4-FFF2-40B4-BE49-F238E27FC236}">
                  <a16:creationId xmlns:a16="http://schemas.microsoft.com/office/drawing/2014/main" id="{322E4D8D-6791-4798-AA23-FE92426B86B6}"/>
                </a:ext>
              </a:extLst>
            </p:cNvPr>
            <p:cNvSpPr>
              <a:spLocks/>
            </p:cNvSpPr>
            <p:nvPr/>
          </p:nvSpPr>
          <p:spPr bwMode="hidden">
            <a:xfrm>
              <a:off x="4014" y="4334834"/>
              <a:ext cx="8164231" cy="1101960"/>
            </a:xfrm>
            <a:custGeom>
              <a:avLst/>
              <a:gdLst>
                <a:gd name="T0" fmla="*/ 0 w 5144"/>
                <a:gd name="T1" fmla="*/ 2147483646 h 694"/>
                <a:gd name="T2" fmla="*/ 0 w 5144"/>
                <a:gd name="T3" fmla="*/ 2147483646 h 694"/>
                <a:gd name="T4" fmla="*/ 2147483646 w 5144"/>
                <a:gd name="T5" fmla="*/ 2147483646 h 694"/>
                <a:gd name="T6" fmla="*/ 2147483646 w 5144"/>
                <a:gd name="T7" fmla="*/ 2147483646 h 694"/>
                <a:gd name="T8" fmla="*/ 2147483646 w 5144"/>
                <a:gd name="T9" fmla="*/ 2147483646 h 694"/>
                <a:gd name="T10" fmla="*/ 2147483646 w 5144"/>
                <a:gd name="T11" fmla="*/ 2147483646 h 694"/>
                <a:gd name="T12" fmla="*/ 2147483646 w 5144"/>
                <a:gd name="T13" fmla="*/ 2147483646 h 694"/>
                <a:gd name="T14" fmla="*/ 2147483646 w 5144"/>
                <a:gd name="T15" fmla="*/ 2147483646 h 694"/>
                <a:gd name="T16" fmla="*/ 2147483646 w 5144"/>
                <a:gd name="T17" fmla="*/ 2147483646 h 694"/>
                <a:gd name="T18" fmla="*/ 2147483646 w 5144"/>
                <a:gd name="T19" fmla="*/ 2147483646 h 694"/>
                <a:gd name="T20" fmla="*/ 2147483646 w 5144"/>
                <a:gd name="T21" fmla="*/ 2147483646 h 694"/>
                <a:gd name="T22" fmla="*/ 2147483646 w 5144"/>
                <a:gd name="T23" fmla="*/ 2147483646 h 694"/>
                <a:gd name="T24" fmla="*/ 2147483646 w 5144"/>
                <a:gd name="T25" fmla="*/ 0 h 694"/>
                <a:gd name="T26" fmla="*/ 2147483646 w 5144"/>
                <a:gd name="T27" fmla="*/ 2147483646 h 694"/>
                <a:gd name="T28" fmla="*/ 2147483646 w 5144"/>
                <a:gd name="T29" fmla="*/ 2147483646 h 694"/>
                <a:gd name="T30" fmla="*/ 2147483646 w 5144"/>
                <a:gd name="T31" fmla="*/ 2147483646 h 694"/>
                <a:gd name="T32" fmla="*/ 2147483646 w 5144"/>
                <a:gd name="T33" fmla="*/ 2147483646 h 694"/>
                <a:gd name="T34" fmla="*/ 2147483646 w 5144"/>
                <a:gd name="T35" fmla="*/ 2147483646 h 694"/>
                <a:gd name="T36" fmla="*/ 2147483646 w 5144"/>
                <a:gd name="T37" fmla="*/ 2147483646 h 694"/>
                <a:gd name="T38" fmla="*/ 2147483646 w 5144"/>
                <a:gd name="T39" fmla="*/ 2147483646 h 694"/>
                <a:gd name="T40" fmla="*/ 2147483646 w 5144"/>
                <a:gd name="T41" fmla="*/ 2147483646 h 694"/>
                <a:gd name="T42" fmla="*/ 2147483646 w 5144"/>
                <a:gd name="T43" fmla="*/ 2147483646 h 694"/>
                <a:gd name="T44" fmla="*/ 2147483646 w 5144"/>
                <a:gd name="T45" fmla="*/ 2147483646 h 694"/>
                <a:gd name="T46" fmla="*/ 2147483646 w 5144"/>
                <a:gd name="T47" fmla="*/ 2147483646 h 694"/>
                <a:gd name="T48" fmla="*/ 2147483646 w 5144"/>
                <a:gd name="T49" fmla="*/ 2147483646 h 694"/>
                <a:gd name="T50" fmla="*/ 2147483646 w 5144"/>
                <a:gd name="T51" fmla="*/ 2147483646 h 694"/>
                <a:gd name="T52" fmla="*/ 2147483646 w 5144"/>
                <a:gd name="T53" fmla="*/ 2147483646 h 694"/>
                <a:gd name="T54" fmla="*/ 2147483646 w 5144"/>
                <a:gd name="T55" fmla="*/ 2147483646 h 694"/>
                <a:gd name="T56" fmla="*/ 2147483646 w 5144"/>
                <a:gd name="T57" fmla="*/ 2147483646 h 694"/>
                <a:gd name="T58" fmla="*/ 2147483646 w 5144"/>
                <a:gd name="T59" fmla="*/ 2147483646 h 694"/>
                <a:gd name="T60" fmla="*/ 2147483646 w 5144"/>
                <a:gd name="T61" fmla="*/ 2147483646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 name="Freeform 26">
              <a:extLst>
                <a:ext uri="{FF2B5EF4-FFF2-40B4-BE49-F238E27FC236}">
                  <a16:creationId xmlns:a16="http://schemas.microsoft.com/office/drawing/2014/main" id="{16CE712F-1A4B-4D2A-A2FE-9688798B5F79}"/>
                </a:ext>
              </a:extLst>
            </p:cNvPr>
            <p:cNvSpPr>
              <a:spLocks/>
            </p:cNvSpPr>
            <p:nvPr/>
          </p:nvSpPr>
          <p:spPr bwMode="hidden">
            <a:xfrm>
              <a:off x="4157164" y="4316769"/>
              <a:ext cx="4939265" cy="925827"/>
            </a:xfrm>
            <a:custGeom>
              <a:avLst/>
              <a:gdLst>
                <a:gd name="T0" fmla="*/ 0 w 3112"/>
                <a:gd name="T1" fmla="*/ 2147483646 h 584"/>
                <a:gd name="T2" fmla="*/ 0 w 3112"/>
                <a:gd name="T3" fmla="*/ 2147483646 h 584"/>
                <a:gd name="T4" fmla="*/ 2147483646 w 3112"/>
                <a:gd name="T5" fmla="*/ 2147483646 h 584"/>
                <a:gd name="T6" fmla="*/ 2147483646 w 3112"/>
                <a:gd name="T7" fmla="*/ 2147483646 h 584"/>
                <a:gd name="T8" fmla="*/ 2147483646 w 3112"/>
                <a:gd name="T9" fmla="*/ 2147483646 h 584"/>
                <a:gd name="T10" fmla="*/ 2147483646 w 3112"/>
                <a:gd name="T11" fmla="*/ 2147483646 h 584"/>
                <a:gd name="T12" fmla="*/ 2147483646 w 3112"/>
                <a:gd name="T13" fmla="*/ 2147483646 h 584"/>
                <a:gd name="T14" fmla="*/ 2147483646 w 3112"/>
                <a:gd name="T15" fmla="*/ 2147483646 h 584"/>
                <a:gd name="T16" fmla="*/ 2147483646 w 3112"/>
                <a:gd name="T17" fmla="*/ 2147483646 h 584"/>
                <a:gd name="T18" fmla="*/ 2147483646 w 3112"/>
                <a:gd name="T19" fmla="*/ 2147483646 h 584"/>
                <a:gd name="T20" fmla="*/ 2147483646 w 3112"/>
                <a:gd name="T21" fmla="*/ 2147483646 h 584"/>
                <a:gd name="T22" fmla="*/ 2147483646 w 3112"/>
                <a:gd name="T23" fmla="*/ 2147483646 h 584"/>
                <a:gd name="T24" fmla="*/ 2147483646 w 3112"/>
                <a:gd name="T25" fmla="*/ 2147483646 h 584"/>
                <a:gd name="T26" fmla="*/ 2147483646 w 3112"/>
                <a:gd name="T27" fmla="*/ 2147483646 h 584"/>
                <a:gd name="T28" fmla="*/ 2147483646 w 3112"/>
                <a:gd name="T29" fmla="*/ 2147483646 h 584"/>
                <a:gd name="T30" fmla="*/ 2147483646 w 3112"/>
                <a:gd name="T31" fmla="*/ 2147483646 h 584"/>
                <a:gd name="T32" fmla="*/ 2147483646 w 3112"/>
                <a:gd name="T33" fmla="*/ 2147483646 h 584"/>
                <a:gd name="T34" fmla="*/ 2147483646 w 3112"/>
                <a:gd name="T35" fmla="*/ 2147483646 h 584"/>
                <a:gd name="T36" fmla="*/ 2147483646 w 3112"/>
                <a:gd name="T37" fmla="*/ 2147483646 h 584"/>
                <a:gd name="T38" fmla="*/ 2147483646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1" name="Freeform 20">
              <a:extLst>
                <a:ext uri="{FF2B5EF4-FFF2-40B4-BE49-F238E27FC236}">
                  <a16:creationId xmlns:a16="http://schemas.microsoft.com/office/drawing/2014/main" id="{F6171935-1F82-4DEB-846B-2F9778823506}"/>
                </a:ext>
              </a:extLst>
            </p:cNvPr>
            <p:cNvSpPr>
              <a:spLocks/>
            </p:cNvSpPr>
            <p:nvPr/>
          </p:nvSpPr>
          <p:spPr bwMode="hidden">
            <a:xfrm>
              <a:off x="-3905250" y="4294188"/>
              <a:ext cx="13011150" cy="1892300"/>
            </a:xfrm>
            <a:custGeom>
              <a:avLst/>
              <a:gdLst>
                <a:gd name="T0" fmla="*/ 2147483646 w 8196"/>
                <a:gd name="T1" fmla="*/ 2147483646 h 1192"/>
                <a:gd name="T2" fmla="*/ 2147483646 w 8196"/>
                <a:gd name="T3" fmla="*/ 2147483646 h 1192"/>
                <a:gd name="T4" fmla="*/ 2147483646 w 8196"/>
                <a:gd name="T5" fmla="*/ 2147483646 h 1192"/>
                <a:gd name="T6" fmla="*/ 2147483646 w 8196"/>
                <a:gd name="T7" fmla="*/ 2147483646 h 1192"/>
                <a:gd name="T8" fmla="*/ 2147483646 w 8196"/>
                <a:gd name="T9" fmla="*/ 2147483646 h 1192"/>
                <a:gd name="T10" fmla="*/ 2147483646 w 8196"/>
                <a:gd name="T11" fmla="*/ 2147483646 h 1192"/>
                <a:gd name="T12" fmla="*/ 2147483646 w 8196"/>
                <a:gd name="T13" fmla="*/ 2147483646 h 1192"/>
                <a:gd name="T14" fmla="*/ 2147483646 w 8196"/>
                <a:gd name="T15" fmla="*/ 2147483646 h 1192"/>
                <a:gd name="T16" fmla="*/ 2147483646 w 8196"/>
                <a:gd name="T17" fmla="*/ 2147483646 h 1192"/>
                <a:gd name="T18" fmla="*/ 2147483646 w 8196"/>
                <a:gd name="T19" fmla="*/ 2147483646 h 1192"/>
                <a:gd name="T20" fmla="*/ 2147483646 w 8196"/>
                <a:gd name="T21" fmla="*/ 2147483646 h 1192"/>
                <a:gd name="T22" fmla="*/ 2147483646 w 8196"/>
                <a:gd name="T23" fmla="*/ 2147483646 h 1192"/>
                <a:gd name="T24" fmla="*/ 2147483646 w 8196"/>
                <a:gd name="T25" fmla="*/ 2147483646 h 1192"/>
                <a:gd name="T26" fmla="*/ 2147483646 w 8196"/>
                <a:gd name="T27" fmla="*/ 2147483646 h 1192"/>
                <a:gd name="T28" fmla="*/ 2147483646 w 8196"/>
                <a:gd name="T29" fmla="*/ 2147483646 h 1192"/>
                <a:gd name="T30" fmla="*/ 2147483646 w 8196"/>
                <a:gd name="T31" fmla="*/ 2147483646 h 1192"/>
                <a:gd name="T32" fmla="*/ 2147483646 w 8196"/>
                <a:gd name="T33" fmla="*/ 2147483646 h 1192"/>
                <a:gd name="T34" fmla="*/ 2147483646 w 8196"/>
                <a:gd name="T35" fmla="*/ 2147483646 h 1192"/>
                <a:gd name="T36" fmla="*/ 2147483646 w 8196"/>
                <a:gd name="T37" fmla="*/ 2147483646 h 1192"/>
                <a:gd name="T38" fmla="*/ 2147483646 w 8196"/>
                <a:gd name="T39" fmla="*/ 2147483646 h 1192"/>
                <a:gd name="T40" fmla="*/ 2147483646 w 8196"/>
                <a:gd name="T41" fmla="*/ 2147483646 h 1192"/>
                <a:gd name="T42" fmla="*/ 2147483646 w 8196"/>
                <a:gd name="T43" fmla="*/ 2147483646 h 1192"/>
                <a:gd name="T44" fmla="*/ 2147483646 w 8196"/>
                <a:gd name="T45" fmla="*/ 0 h 1192"/>
                <a:gd name="T46" fmla="*/ 2147483646 w 8196"/>
                <a:gd name="T47" fmla="*/ 2147483646 h 1192"/>
                <a:gd name="T48" fmla="*/ 2147483646 w 8196"/>
                <a:gd name="T49" fmla="*/ 2147483646 h 1192"/>
                <a:gd name="T50" fmla="*/ 2147483646 w 8196"/>
                <a:gd name="T51" fmla="*/ 2147483646 h 1192"/>
                <a:gd name="T52" fmla="*/ 2147483646 w 8196"/>
                <a:gd name="T53" fmla="*/ 2147483646 h 1192"/>
                <a:gd name="T54" fmla="*/ 2147483646 w 8196"/>
                <a:gd name="T55" fmla="*/ 2147483646 h 1192"/>
                <a:gd name="T56" fmla="*/ 2147483646 w 8196"/>
                <a:gd name="T57" fmla="*/ 2147483646 h 1192"/>
                <a:gd name="T58" fmla="*/ 2147483646 w 8196"/>
                <a:gd name="T59" fmla="*/ 2147483646 h 1192"/>
                <a:gd name="T60" fmla="*/ 2147483646 w 8196"/>
                <a:gd name="T61" fmla="*/ 2147483646 h 1192"/>
                <a:gd name="T62" fmla="*/ 0 w 8196"/>
                <a:gd name="T63" fmla="*/ 2147483646 h 1192"/>
                <a:gd name="T64" fmla="*/ 2147483646 w 8196"/>
                <a:gd name="T65" fmla="*/ 2147483646 h 1192"/>
                <a:gd name="T66" fmla="*/ 2147483646 w 8196"/>
                <a:gd name="T67" fmla="*/ 2147483646 h 1192"/>
                <a:gd name="T68" fmla="*/ 2147483646 w 8196"/>
                <a:gd name="T69" fmla="*/ 2147483646 h 1192"/>
                <a:gd name="T70" fmla="*/ 2147483646 w 8196"/>
                <a:gd name="T71" fmla="*/ 2147483646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rtlCol="0">
            <a:normAutofit/>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12" name="Date Placeholder 4">
            <a:extLst>
              <a:ext uri="{FF2B5EF4-FFF2-40B4-BE49-F238E27FC236}">
                <a16:creationId xmlns:a16="http://schemas.microsoft.com/office/drawing/2014/main" id="{C05E5DBD-3CE8-4E18-9C27-9361FEB76A03}"/>
              </a:ext>
            </a:extLst>
          </p:cNvPr>
          <p:cNvSpPr>
            <a:spLocks noGrp="1"/>
          </p:cNvSpPr>
          <p:nvPr>
            <p:ph type="dt" sz="half" idx="10"/>
          </p:nvPr>
        </p:nvSpPr>
        <p:spPr/>
        <p:txBody>
          <a:bodyPr/>
          <a:lstStyle>
            <a:lvl1pPr>
              <a:defRPr/>
            </a:lvl1pPr>
          </a:lstStyle>
          <a:p>
            <a:pPr>
              <a:defRPr/>
            </a:pPr>
            <a:endParaRPr lang="en-US"/>
          </a:p>
        </p:txBody>
      </p:sp>
      <p:sp>
        <p:nvSpPr>
          <p:cNvPr id="13" name="Footer Placeholder 5">
            <a:extLst>
              <a:ext uri="{FF2B5EF4-FFF2-40B4-BE49-F238E27FC236}">
                <a16:creationId xmlns:a16="http://schemas.microsoft.com/office/drawing/2014/main" id="{EC7FCC2B-1561-4F5D-BA93-FF7F16818729}"/>
              </a:ext>
            </a:extLst>
          </p:cNvPr>
          <p:cNvSpPr>
            <a:spLocks noGrp="1"/>
          </p:cNvSpPr>
          <p:nvPr>
            <p:ph type="ftr" sz="quarter" idx="11"/>
          </p:nvPr>
        </p:nvSpPr>
        <p:spPr/>
        <p:txBody>
          <a:bodyPr/>
          <a:lstStyle>
            <a:lvl1pPr>
              <a:defRPr/>
            </a:lvl1pPr>
          </a:lstStyle>
          <a:p>
            <a:pPr>
              <a:defRPr/>
            </a:pPr>
            <a:endParaRPr lang="en-US"/>
          </a:p>
        </p:txBody>
      </p:sp>
      <p:sp>
        <p:nvSpPr>
          <p:cNvPr id="14" name="Slide Number Placeholder 6">
            <a:extLst>
              <a:ext uri="{FF2B5EF4-FFF2-40B4-BE49-F238E27FC236}">
                <a16:creationId xmlns:a16="http://schemas.microsoft.com/office/drawing/2014/main" id="{D1D08536-BFE0-422A-B043-83E08CF7F38E}"/>
              </a:ext>
            </a:extLst>
          </p:cNvPr>
          <p:cNvSpPr>
            <a:spLocks noGrp="1"/>
          </p:cNvSpPr>
          <p:nvPr>
            <p:ph type="sldNum" sz="quarter" idx="12"/>
          </p:nvPr>
        </p:nvSpPr>
        <p:spPr/>
        <p:txBody>
          <a:bodyPr/>
          <a:lstStyle>
            <a:lvl1pPr>
              <a:defRPr smtClean="0"/>
            </a:lvl1pPr>
          </a:lstStyle>
          <a:p>
            <a:pPr>
              <a:defRPr/>
            </a:pPr>
            <a:fld id="{5394C9FA-6DF9-4355-BC8E-635F298B8CCE}" type="slidenum">
              <a:rPr lang="en-US" altLang="en-US"/>
              <a:pPr>
                <a:defRPr/>
              </a:pPr>
              <a:t>‹#›</a:t>
            </a:fld>
            <a:endParaRPr lang="en-US" altLang="en-US"/>
          </a:p>
        </p:txBody>
      </p:sp>
    </p:spTree>
    <p:extLst>
      <p:ext uri="{BB962C8B-B14F-4D97-AF65-F5344CB8AC3E}">
        <p14:creationId xmlns:p14="http://schemas.microsoft.com/office/powerpoint/2010/main" val="22336980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2D4B4AF-D638-4752-A5AB-7FBC7190BAFC}"/>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331D9152-2E41-4010-BE62-8A3695D22D8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5AA1D0F-C056-410C-89D8-72267E1B5A76}"/>
              </a:ext>
            </a:extLst>
          </p:cNvPr>
          <p:cNvSpPr>
            <a:spLocks noGrp="1"/>
          </p:cNvSpPr>
          <p:nvPr>
            <p:ph type="sldNum" sz="quarter" idx="12"/>
          </p:nvPr>
        </p:nvSpPr>
        <p:spPr/>
        <p:txBody>
          <a:bodyPr/>
          <a:lstStyle>
            <a:lvl1pPr>
              <a:defRPr/>
            </a:lvl1pPr>
          </a:lstStyle>
          <a:p>
            <a:pPr>
              <a:defRPr/>
            </a:pPr>
            <a:fld id="{080E768D-71C3-417E-A6FF-781D1F97C6F9}" type="slidenum">
              <a:rPr lang="en-US" altLang="en-US"/>
              <a:pPr>
                <a:defRPr/>
              </a:pPr>
              <a:t>‹#›</a:t>
            </a:fld>
            <a:endParaRPr lang="en-US" altLang="en-US"/>
          </a:p>
        </p:txBody>
      </p:sp>
    </p:spTree>
    <p:extLst>
      <p:ext uri="{BB962C8B-B14F-4D97-AF65-F5344CB8AC3E}">
        <p14:creationId xmlns:p14="http://schemas.microsoft.com/office/powerpoint/2010/main" val="28306785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ounded Rectangle 14">
            <a:extLst>
              <a:ext uri="{FF2B5EF4-FFF2-40B4-BE49-F238E27FC236}">
                <a16:creationId xmlns:a16="http://schemas.microsoft.com/office/drawing/2014/main" id="{C4D5CC4C-4167-4F13-9DEA-879374CEAD9E}"/>
              </a:ext>
            </a:extLst>
          </p:cNvPr>
          <p:cNvSpPr/>
          <p:nvPr/>
        </p:nvSpPr>
        <p:spPr bwMode="hidden">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5" name="Group 15">
            <a:extLst>
              <a:ext uri="{FF2B5EF4-FFF2-40B4-BE49-F238E27FC236}">
                <a16:creationId xmlns:a16="http://schemas.microsoft.com/office/drawing/2014/main" id="{B9A651BD-F3D3-4F7E-94B7-72EC01BCF5D1}"/>
              </a:ext>
            </a:extLst>
          </p:cNvPr>
          <p:cNvGrpSpPr>
            <a:grpSpLocks noChangeAspect="1"/>
          </p:cNvGrpSpPr>
          <p:nvPr/>
        </p:nvGrpSpPr>
        <p:grpSpPr bwMode="auto">
          <a:xfrm>
            <a:off x="211138" y="714375"/>
            <a:ext cx="8723312" cy="1331913"/>
            <a:chOff x="-3905250" y="4294188"/>
            <a:chExt cx="13011150" cy="1892300"/>
          </a:xfrm>
        </p:grpSpPr>
        <p:sp>
          <p:nvSpPr>
            <p:cNvPr id="6" name="Freeform 14">
              <a:extLst>
                <a:ext uri="{FF2B5EF4-FFF2-40B4-BE49-F238E27FC236}">
                  <a16:creationId xmlns:a16="http://schemas.microsoft.com/office/drawing/2014/main" id="{11F77885-9B34-4FEA-AAB0-CB7FA0706B94}"/>
                </a:ext>
              </a:extLst>
            </p:cNvPr>
            <p:cNvSpPr>
              <a:spLocks/>
            </p:cNvSpPr>
            <p:nvPr/>
          </p:nvSpPr>
          <p:spPr bwMode="hidden">
            <a:xfrm>
              <a:off x="4810681" y="4501687"/>
              <a:ext cx="4295219" cy="1014940"/>
            </a:xfrm>
            <a:custGeom>
              <a:avLst/>
              <a:gdLst>
                <a:gd name="T0" fmla="*/ 2147483646 w 2706"/>
                <a:gd name="T1" fmla="*/ 0 h 640"/>
                <a:gd name="T2" fmla="*/ 2147483646 w 2706"/>
                <a:gd name="T3" fmla="*/ 0 h 640"/>
                <a:gd name="T4" fmla="*/ 2147483646 w 2706"/>
                <a:gd name="T5" fmla="*/ 2147483646 h 640"/>
                <a:gd name="T6" fmla="*/ 2147483646 w 2706"/>
                <a:gd name="T7" fmla="*/ 2147483646 h 640"/>
                <a:gd name="T8" fmla="*/ 2147483646 w 2706"/>
                <a:gd name="T9" fmla="*/ 2147483646 h 640"/>
                <a:gd name="T10" fmla="*/ 2147483646 w 2706"/>
                <a:gd name="T11" fmla="*/ 2147483646 h 640"/>
                <a:gd name="T12" fmla="*/ 2147483646 w 2706"/>
                <a:gd name="T13" fmla="*/ 2147483646 h 640"/>
                <a:gd name="T14" fmla="*/ 2147483646 w 2706"/>
                <a:gd name="T15" fmla="*/ 2147483646 h 640"/>
                <a:gd name="T16" fmla="*/ 2147483646 w 2706"/>
                <a:gd name="T17" fmla="*/ 2147483646 h 640"/>
                <a:gd name="T18" fmla="*/ 2147483646 w 2706"/>
                <a:gd name="T19" fmla="*/ 2147483646 h 640"/>
                <a:gd name="T20" fmla="*/ 2147483646 w 2706"/>
                <a:gd name="T21" fmla="*/ 2147483646 h 640"/>
                <a:gd name="T22" fmla="*/ 2147483646 w 2706"/>
                <a:gd name="T23" fmla="*/ 2147483646 h 640"/>
                <a:gd name="T24" fmla="*/ 2147483646 w 2706"/>
                <a:gd name="T25" fmla="*/ 2147483646 h 640"/>
                <a:gd name="T26" fmla="*/ 2147483646 w 2706"/>
                <a:gd name="T27" fmla="*/ 2147483646 h 640"/>
                <a:gd name="T28" fmla="*/ 2147483646 w 2706"/>
                <a:gd name="T29" fmla="*/ 2147483646 h 640"/>
                <a:gd name="T30" fmla="*/ 2147483646 w 2706"/>
                <a:gd name="T31" fmla="*/ 2147483646 h 640"/>
                <a:gd name="T32" fmla="*/ 2147483646 w 2706"/>
                <a:gd name="T33" fmla="*/ 2147483646 h 640"/>
                <a:gd name="T34" fmla="*/ 2147483646 w 2706"/>
                <a:gd name="T35" fmla="*/ 2147483646 h 640"/>
                <a:gd name="T36" fmla="*/ 0 w 2706"/>
                <a:gd name="T37" fmla="*/ 2147483646 h 640"/>
                <a:gd name="T38" fmla="*/ 0 w 2706"/>
                <a:gd name="T39" fmla="*/ 2147483646 h 640"/>
                <a:gd name="T40" fmla="*/ 2147483646 w 2706"/>
                <a:gd name="T41" fmla="*/ 2147483646 h 640"/>
                <a:gd name="T42" fmla="*/ 2147483646 w 2706"/>
                <a:gd name="T43" fmla="*/ 2147483646 h 640"/>
                <a:gd name="T44" fmla="*/ 2147483646 w 2706"/>
                <a:gd name="T45" fmla="*/ 2147483646 h 640"/>
                <a:gd name="T46" fmla="*/ 2147483646 w 2706"/>
                <a:gd name="T47" fmla="*/ 2147483646 h 640"/>
                <a:gd name="T48" fmla="*/ 2147483646 w 2706"/>
                <a:gd name="T49" fmla="*/ 2147483646 h 640"/>
                <a:gd name="T50" fmla="*/ 2147483646 w 2706"/>
                <a:gd name="T51" fmla="*/ 2147483646 h 640"/>
                <a:gd name="T52" fmla="*/ 2147483646 w 2706"/>
                <a:gd name="T53" fmla="*/ 2147483646 h 640"/>
                <a:gd name="T54" fmla="*/ 2147483646 w 2706"/>
                <a:gd name="T55" fmla="*/ 2147483646 h 640"/>
                <a:gd name="T56" fmla="*/ 2147483646 w 2706"/>
                <a:gd name="T57" fmla="*/ 2147483646 h 640"/>
                <a:gd name="T58" fmla="*/ 2147483646 w 2706"/>
                <a:gd name="T59" fmla="*/ 2147483646 h 640"/>
                <a:gd name="T60" fmla="*/ 2147483646 w 2706"/>
                <a:gd name="T61" fmla="*/ 2147483646 h 640"/>
                <a:gd name="T62" fmla="*/ 2147483646 w 2706"/>
                <a:gd name="T63" fmla="*/ 2147483646 h 640"/>
                <a:gd name="T64" fmla="*/ 2147483646 w 2706"/>
                <a:gd name="T65" fmla="*/ 2147483646 h 640"/>
                <a:gd name="T66" fmla="*/ 2147483646 w 2706"/>
                <a:gd name="T67" fmla="*/ 2147483646 h 640"/>
                <a:gd name="T68" fmla="*/ 2147483646 w 2706"/>
                <a:gd name="T69" fmla="*/ 2147483646 h 640"/>
                <a:gd name="T70" fmla="*/ 2147483646 w 2706"/>
                <a:gd name="T71" fmla="*/ 2147483646 h 640"/>
                <a:gd name="T72" fmla="*/ 2147483646 w 2706"/>
                <a:gd name="T73" fmla="*/ 2147483646 h 640"/>
                <a:gd name="T74" fmla="*/ 2147483646 w 2706"/>
                <a:gd name="T75" fmla="*/ 2147483646 h 640"/>
                <a:gd name="T76" fmla="*/ 2147483646 w 2706"/>
                <a:gd name="T77" fmla="*/ 2147483646 h 640"/>
                <a:gd name="T78" fmla="*/ 2147483646 w 2706"/>
                <a:gd name="T79" fmla="*/ 2147483646 h 640"/>
                <a:gd name="T80" fmla="*/ 2147483646 w 2706"/>
                <a:gd name="T81" fmla="*/ 2147483646 h 640"/>
                <a:gd name="T82" fmla="*/ 2147483646 w 2706"/>
                <a:gd name="T83" fmla="*/ 2147483646 h 640"/>
                <a:gd name="T84" fmla="*/ 2147483646 w 2706"/>
                <a:gd name="T85" fmla="*/ 2147483646 h 640"/>
                <a:gd name="T86" fmla="*/ 2147483646 w 2706"/>
                <a:gd name="T87" fmla="*/ 2147483646 h 640"/>
                <a:gd name="T88" fmla="*/ 2147483646 w 2706"/>
                <a:gd name="T89" fmla="*/ 2147483646 h 640"/>
                <a:gd name="T90" fmla="*/ 2147483646 w 2706"/>
                <a:gd name="T91" fmla="*/ 2147483646 h 640"/>
                <a:gd name="T92" fmla="*/ 2147483646 w 2706"/>
                <a:gd name="T93" fmla="*/ 2147483646 h 640"/>
                <a:gd name="T94" fmla="*/ 2147483646 w 2706"/>
                <a:gd name="T95" fmla="*/ 2147483646 h 640"/>
                <a:gd name="T96" fmla="*/ 2147483646 w 2706"/>
                <a:gd name="T97" fmla="*/ 2147483646 h 640"/>
                <a:gd name="T98" fmla="*/ 2147483646 w 2706"/>
                <a:gd name="T99" fmla="*/ 2147483646 h 640"/>
                <a:gd name="T100" fmla="*/ 2147483646 w 2706"/>
                <a:gd name="T101" fmla="*/ 2147483646 h 640"/>
                <a:gd name="T102" fmla="*/ 2147483646 w 2706"/>
                <a:gd name="T103" fmla="*/ 2147483646 h 640"/>
                <a:gd name="T104" fmla="*/ 2147483646 w 2706"/>
                <a:gd name="T105" fmla="*/ 2147483646 h 640"/>
                <a:gd name="T106" fmla="*/ 2147483646 w 2706"/>
                <a:gd name="T107" fmla="*/ 0 h 640"/>
                <a:gd name="T108" fmla="*/ 2147483646 w 2706"/>
                <a:gd name="T109" fmla="*/ 0 h 640"/>
                <a:gd name="T110" fmla="*/ 2147483646 w 2706"/>
                <a:gd name="T111" fmla="*/ 0 h 640"/>
                <a:gd name="T112" fmla="*/ 2147483646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 name="Freeform 18">
              <a:extLst>
                <a:ext uri="{FF2B5EF4-FFF2-40B4-BE49-F238E27FC236}">
                  <a16:creationId xmlns:a16="http://schemas.microsoft.com/office/drawing/2014/main" id="{6A79EF5A-0EBC-42B0-B538-79E60FFB4298}"/>
                </a:ext>
              </a:extLst>
            </p:cNvPr>
            <p:cNvSpPr>
              <a:spLocks/>
            </p:cNvSpPr>
            <p:nvPr/>
          </p:nvSpPr>
          <p:spPr bwMode="hidden">
            <a:xfrm>
              <a:off x="-308538" y="4318998"/>
              <a:ext cx="8280254" cy="1208906"/>
            </a:xfrm>
            <a:custGeom>
              <a:avLst/>
              <a:gdLst>
                <a:gd name="T0" fmla="*/ 2147483646 w 5216"/>
                <a:gd name="T1" fmla="*/ 2147483646 h 762"/>
                <a:gd name="T2" fmla="*/ 2147483646 w 5216"/>
                <a:gd name="T3" fmla="*/ 2147483646 h 762"/>
                <a:gd name="T4" fmla="*/ 2147483646 w 5216"/>
                <a:gd name="T5" fmla="*/ 2147483646 h 762"/>
                <a:gd name="T6" fmla="*/ 2147483646 w 5216"/>
                <a:gd name="T7" fmla="*/ 2147483646 h 762"/>
                <a:gd name="T8" fmla="*/ 2147483646 w 5216"/>
                <a:gd name="T9" fmla="*/ 2147483646 h 762"/>
                <a:gd name="T10" fmla="*/ 2147483646 w 5216"/>
                <a:gd name="T11" fmla="*/ 2147483646 h 762"/>
                <a:gd name="T12" fmla="*/ 2147483646 w 5216"/>
                <a:gd name="T13" fmla="*/ 2147483646 h 762"/>
                <a:gd name="T14" fmla="*/ 2147483646 w 5216"/>
                <a:gd name="T15" fmla="*/ 2147483646 h 762"/>
                <a:gd name="T16" fmla="*/ 2147483646 w 5216"/>
                <a:gd name="T17" fmla="*/ 2147483646 h 762"/>
                <a:gd name="T18" fmla="*/ 2147483646 w 5216"/>
                <a:gd name="T19" fmla="*/ 2147483646 h 762"/>
                <a:gd name="T20" fmla="*/ 2147483646 w 5216"/>
                <a:gd name="T21" fmla="*/ 2147483646 h 762"/>
                <a:gd name="T22" fmla="*/ 2147483646 w 5216"/>
                <a:gd name="T23" fmla="*/ 2147483646 h 762"/>
                <a:gd name="T24" fmla="*/ 2147483646 w 5216"/>
                <a:gd name="T25" fmla="*/ 2147483646 h 762"/>
                <a:gd name="T26" fmla="*/ 2147483646 w 5216"/>
                <a:gd name="T27" fmla="*/ 0 h 762"/>
                <a:gd name="T28" fmla="*/ 2147483646 w 5216"/>
                <a:gd name="T29" fmla="*/ 2147483646 h 762"/>
                <a:gd name="T30" fmla="*/ 2147483646 w 5216"/>
                <a:gd name="T31" fmla="*/ 2147483646 h 762"/>
                <a:gd name="T32" fmla="*/ 0 w 5216"/>
                <a:gd name="T33" fmla="*/ 2147483646 h 762"/>
                <a:gd name="T34" fmla="*/ 2147483646 w 5216"/>
                <a:gd name="T35" fmla="*/ 2147483646 h 762"/>
                <a:gd name="T36" fmla="*/ 2147483646 w 5216"/>
                <a:gd name="T37" fmla="*/ 2147483646 h 762"/>
                <a:gd name="T38" fmla="*/ 2147483646 w 5216"/>
                <a:gd name="T39" fmla="*/ 2147483646 h 762"/>
                <a:gd name="T40" fmla="*/ 2147483646 w 5216"/>
                <a:gd name="T41" fmla="*/ 2147483646 h 762"/>
                <a:gd name="T42" fmla="*/ 2147483646 w 5216"/>
                <a:gd name="T43" fmla="*/ 2147483646 h 762"/>
                <a:gd name="T44" fmla="*/ 2147483646 w 5216"/>
                <a:gd name="T45" fmla="*/ 2147483646 h 762"/>
                <a:gd name="T46" fmla="*/ 2147483646 w 5216"/>
                <a:gd name="T47" fmla="*/ 2147483646 h 762"/>
                <a:gd name="T48" fmla="*/ 2147483646 w 5216"/>
                <a:gd name="T49" fmla="*/ 2147483646 h 762"/>
                <a:gd name="T50" fmla="*/ 2147483646 w 5216"/>
                <a:gd name="T51" fmla="*/ 2147483646 h 762"/>
                <a:gd name="T52" fmla="*/ 2147483646 w 5216"/>
                <a:gd name="T53" fmla="*/ 2147483646 h 762"/>
                <a:gd name="T54" fmla="*/ 2147483646 w 5216"/>
                <a:gd name="T55" fmla="*/ 2147483646 h 762"/>
                <a:gd name="T56" fmla="*/ 2147483646 w 5216"/>
                <a:gd name="T57" fmla="*/ 2147483646 h 762"/>
                <a:gd name="T58" fmla="*/ 2147483646 w 5216"/>
                <a:gd name="T59" fmla="*/ 2147483646 h 762"/>
                <a:gd name="T60" fmla="*/ 2147483646 w 5216"/>
                <a:gd name="T61" fmla="*/ 2147483646 h 762"/>
                <a:gd name="T62" fmla="*/ 2147483646 w 5216"/>
                <a:gd name="T63" fmla="*/ 2147483646 h 762"/>
                <a:gd name="T64" fmla="*/ 2147483646 w 5216"/>
                <a:gd name="T65" fmla="*/ 2147483646 h 762"/>
                <a:gd name="T66" fmla="*/ 2147483646 w 5216"/>
                <a:gd name="T67" fmla="*/ 2147483646 h 762"/>
                <a:gd name="T68" fmla="*/ 2147483646 w 5216"/>
                <a:gd name="T69" fmla="*/ 2147483646 h 762"/>
                <a:gd name="T70" fmla="*/ 2147483646 w 5216"/>
                <a:gd name="T71" fmla="*/ 2147483646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22">
              <a:extLst>
                <a:ext uri="{FF2B5EF4-FFF2-40B4-BE49-F238E27FC236}">
                  <a16:creationId xmlns:a16="http://schemas.microsoft.com/office/drawing/2014/main" id="{45A2C64D-7F6F-4D69-879F-4B19EC000186}"/>
                </a:ext>
              </a:extLst>
            </p:cNvPr>
            <p:cNvSpPr>
              <a:spLocks/>
            </p:cNvSpPr>
            <p:nvPr/>
          </p:nvSpPr>
          <p:spPr bwMode="hidden">
            <a:xfrm>
              <a:off x="4014" y="4334786"/>
              <a:ext cx="8164231" cy="1102902"/>
            </a:xfrm>
            <a:custGeom>
              <a:avLst/>
              <a:gdLst>
                <a:gd name="T0" fmla="*/ 0 w 5144"/>
                <a:gd name="T1" fmla="*/ 2147483646 h 694"/>
                <a:gd name="T2" fmla="*/ 0 w 5144"/>
                <a:gd name="T3" fmla="*/ 2147483646 h 694"/>
                <a:gd name="T4" fmla="*/ 2147483646 w 5144"/>
                <a:gd name="T5" fmla="*/ 2147483646 h 694"/>
                <a:gd name="T6" fmla="*/ 2147483646 w 5144"/>
                <a:gd name="T7" fmla="*/ 2147483646 h 694"/>
                <a:gd name="T8" fmla="*/ 2147483646 w 5144"/>
                <a:gd name="T9" fmla="*/ 2147483646 h 694"/>
                <a:gd name="T10" fmla="*/ 2147483646 w 5144"/>
                <a:gd name="T11" fmla="*/ 2147483646 h 694"/>
                <a:gd name="T12" fmla="*/ 2147483646 w 5144"/>
                <a:gd name="T13" fmla="*/ 2147483646 h 694"/>
                <a:gd name="T14" fmla="*/ 2147483646 w 5144"/>
                <a:gd name="T15" fmla="*/ 2147483646 h 694"/>
                <a:gd name="T16" fmla="*/ 2147483646 w 5144"/>
                <a:gd name="T17" fmla="*/ 2147483646 h 694"/>
                <a:gd name="T18" fmla="*/ 2147483646 w 5144"/>
                <a:gd name="T19" fmla="*/ 2147483646 h 694"/>
                <a:gd name="T20" fmla="*/ 2147483646 w 5144"/>
                <a:gd name="T21" fmla="*/ 2147483646 h 694"/>
                <a:gd name="T22" fmla="*/ 2147483646 w 5144"/>
                <a:gd name="T23" fmla="*/ 2147483646 h 694"/>
                <a:gd name="T24" fmla="*/ 2147483646 w 5144"/>
                <a:gd name="T25" fmla="*/ 0 h 694"/>
                <a:gd name="T26" fmla="*/ 2147483646 w 5144"/>
                <a:gd name="T27" fmla="*/ 2147483646 h 694"/>
                <a:gd name="T28" fmla="*/ 2147483646 w 5144"/>
                <a:gd name="T29" fmla="*/ 2147483646 h 694"/>
                <a:gd name="T30" fmla="*/ 2147483646 w 5144"/>
                <a:gd name="T31" fmla="*/ 2147483646 h 694"/>
                <a:gd name="T32" fmla="*/ 2147483646 w 5144"/>
                <a:gd name="T33" fmla="*/ 2147483646 h 694"/>
                <a:gd name="T34" fmla="*/ 2147483646 w 5144"/>
                <a:gd name="T35" fmla="*/ 2147483646 h 694"/>
                <a:gd name="T36" fmla="*/ 2147483646 w 5144"/>
                <a:gd name="T37" fmla="*/ 2147483646 h 694"/>
                <a:gd name="T38" fmla="*/ 2147483646 w 5144"/>
                <a:gd name="T39" fmla="*/ 2147483646 h 694"/>
                <a:gd name="T40" fmla="*/ 2147483646 w 5144"/>
                <a:gd name="T41" fmla="*/ 2147483646 h 694"/>
                <a:gd name="T42" fmla="*/ 2147483646 w 5144"/>
                <a:gd name="T43" fmla="*/ 2147483646 h 694"/>
                <a:gd name="T44" fmla="*/ 2147483646 w 5144"/>
                <a:gd name="T45" fmla="*/ 2147483646 h 694"/>
                <a:gd name="T46" fmla="*/ 2147483646 w 5144"/>
                <a:gd name="T47" fmla="*/ 2147483646 h 694"/>
                <a:gd name="T48" fmla="*/ 2147483646 w 5144"/>
                <a:gd name="T49" fmla="*/ 2147483646 h 694"/>
                <a:gd name="T50" fmla="*/ 2147483646 w 5144"/>
                <a:gd name="T51" fmla="*/ 2147483646 h 694"/>
                <a:gd name="T52" fmla="*/ 2147483646 w 5144"/>
                <a:gd name="T53" fmla="*/ 2147483646 h 694"/>
                <a:gd name="T54" fmla="*/ 2147483646 w 5144"/>
                <a:gd name="T55" fmla="*/ 2147483646 h 694"/>
                <a:gd name="T56" fmla="*/ 2147483646 w 5144"/>
                <a:gd name="T57" fmla="*/ 2147483646 h 694"/>
                <a:gd name="T58" fmla="*/ 2147483646 w 5144"/>
                <a:gd name="T59" fmla="*/ 2147483646 h 694"/>
                <a:gd name="T60" fmla="*/ 2147483646 w 5144"/>
                <a:gd name="T61" fmla="*/ 2147483646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 name="Freeform 26">
              <a:extLst>
                <a:ext uri="{FF2B5EF4-FFF2-40B4-BE49-F238E27FC236}">
                  <a16:creationId xmlns:a16="http://schemas.microsoft.com/office/drawing/2014/main" id="{F5AA3AF1-8A99-4AA4-B6B3-59F04B0F96F1}"/>
                </a:ext>
              </a:extLst>
            </p:cNvPr>
            <p:cNvSpPr>
              <a:spLocks/>
            </p:cNvSpPr>
            <p:nvPr/>
          </p:nvSpPr>
          <p:spPr bwMode="hidden">
            <a:xfrm>
              <a:off x="4157164" y="4316742"/>
              <a:ext cx="4939265" cy="926979"/>
            </a:xfrm>
            <a:custGeom>
              <a:avLst/>
              <a:gdLst>
                <a:gd name="T0" fmla="*/ 0 w 3112"/>
                <a:gd name="T1" fmla="*/ 2147483646 h 584"/>
                <a:gd name="T2" fmla="*/ 0 w 3112"/>
                <a:gd name="T3" fmla="*/ 2147483646 h 584"/>
                <a:gd name="T4" fmla="*/ 2147483646 w 3112"/>
                <a:gd name="T5" fmla="*/ 2147483646 h 584"/>
                <a:gd name="T6" fmla="*/ 2147483646 w 3112"/>
                <a:gd name="T7" fmla="*/ 2147483646 h 584"/>
                <a:gd name="T8" fmla="*/ 2147483646 w 3112"/>
                <a:gd name="T9" fmla="*/ 2147483646 h 584"/>
                <a:gd name="T10" fmla="*/ 2147483646 w 3112"/>
                <a:gd name="T11" fmla="*/ 2147483646 h 584"/>
                <a:gd name="T12" fmla="*/ 2147483646 w 3112"/>
                <a:gd name="T13" fmla="*/ 2147483646 h 584"/>
                <a:gd name="T14" fmla="*/ 2147483646 w 3112"/>
                <a:gd name="T15" fmla="*/ 2147483646 h 584"/>
                <a:gd name="T16" fmla="*/ 2147483646 w 3112"/>
                <a:gd name="T17" fmla="*/ 2147483646 h 584"/>
                <a:gd name="T18" fmla="*/ 2147483646 w 3112"/>
                <a:gd name="T19" fmla="*/ 2147483646 h 584"/>
                <a:gd name="T20" fmla="*/ 2147483646 w 3112"/>
                <a:gd name="T21" fmla="*/ 2147483646 h 584"/>
                <a:gd name="T22" fmla="*/ 2147483646 w 3112"/>
                <a:gd name="T23" fmla="*/ 2147483646 h 584"/>
                <a:gd name="T24" fmla="*/ 2147483646 w 3112"/>
                <a:gd name="T25" fmla="*/ 2147483646 h 584"/>
                <a:gd name="T26" fmla="*/ 2147483646 w 3112"/>
                <a:gd name="T27" fmla="*/ 2147483646 h 584"/>
                <a:gd name="T28" fmla="*/ 2147483646 w 3112"/>
                <a:gd name="T29" fmla="*/ 2147483646 h 584"/>
                <a:gd name="T30" fmla="*/ 2147483646 w 3112"/>
                <a:gd name="T31" fmla="*/ 2147483646 h 584"/>
                <a:gd name="T32" fmla="*/ 2147483646 w 3112"/>
                <a:gd name="T33" fmla="*/ 2147483646 h 584"/>
                <a:gd name="T34" fmla="*/ 2147483646 w 3112"/>
                <a:gd name="T35" fmla="*/ 2147483646 h 584"/>
                <a:gd name="T36" fmla="*/ 2147483646 w 3112"/>
                <a:gd name="T37" fmla="*/ 2147483646 h 584"/>
                <a:gd name="T38" fmla="*/ 2147483646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0" name="Freeform 25">
              <a:extLst>
                <a:ext uri="{FF2B5EF4-FFF2-40B4-BE49-F238E27FC236}">
                  <a16:creationId xmlns:a16="http://schemas.microsoft.com/office/drawing/2014/main" id="{4D776F83-0A31-41CA-BA6B-07509B545FA9}"/>
                </a:ext>
              </a:extLst>
            </p:cNvPr>
            <p:cNvSpPr>
              <a:spLocks/>
            </p:cNvSpPr>
            <p:nvPr/>
          </p:nvSpPr>
          <p:spPr bwMode="hidden">
            <a:xfrm>
              <a:off x="-3905250" y="4294188"/>
              <a:ext cx="13011150" cy="1892300"/>
            </a:xfrm>
            <a:custGeom>
              <a:avLst/>
              <a:gdLst>
                <a:gd name="T0" fmla="*/ 2147483646 w 8196"/>
                <a:gd name="T1" fmla="*/ 2147483646 h 1192"/>
                <a:gd name="T2" fmla="*/ 2147483646 w 8196"/>
                <a:gd name="T3" fmla="*/ 2147483646 h 1192"/>
                <a:gd name="T4" fmla="*/ 2147483646 w 8196"/>
                <a:gd name="T5" fmla="*/ 2147483646 h 1192"/>
                <a:gd name="T6" fmla="*/ 2147483646 w 8196"/>
                <a:gd name="T7" fmla="*/ 2147483646 h 1192"/>
                <a:gd name="T8" fmla="*/ 2147483646 w 8196"/>
                <a:gd name="T9" fmla="*/ 2147483646 h 1192"/>
                <a:gd name="T10" fmla="*/ 2147483646 w 8196"/>
                <a:gd name="T11" fmla="*/ 2147483646 h 1192"/>
                <a:gd name="T12" fmla="*/ 2147483646 w 8196"/>
                <a:gd name="T13" fmla="*/ 2147483646 h 1192"/>
                <a:gd name="T14" fmla="*/ 2147483646 w 8196"/>
                <a:gd name="T15" fmla="*/ 2147483646 h 1192"/>
                <a:gd name="T16" fmla="*/ 2147483646 w 8196"/>
                <a:gd name="T17" fmla="*/ 2147483646 h 1192"/>
                <a:gd name="T18" fmla="*/ 2147483646 w 8196"/>
                <a:gd name="T19" fmla="*/ 2147483646 h 1192"/>
                <a:gd name="T20" fmla="*/ 2147483646 w 8196"/>
                <a:gd name="T21" fmla="*/ 2147483646 h 1192"/>
                <a:gd name="T22" fmla="*/ 2147483646 w 8196"/>
                <a:gd name="T23" fmla="*/ 2147483646 h 1192"/>
                <a:gd name="T24" fmla="*/ 2147483646 w 8196"/>
                <a:gd name="T25" fmla="*/ 2147483646 h 1192"/>
                <a:gd name="T26" fmla="*/ 2147483646 w 8196"/>
                <a:gd name="T27" fmla="*/ 2147483646 h 1192"/>
                <a:gd name="T28" fmla="*/ 2147483646 w 8196"/>
                <a:gd name="T29" fmla="*/ 2147483646 h 1192"/>
                <a:gd name="T30" fmla="*/ 2147483646 w 8196"/>
                <a:gd name="T31" fmla="*/ 2147483646 h 1192"/>
                <a:gd name="T32" fmla="*/ 2147483646 w 8196"/>
                <a:gd name="T33" fmla="*/ 2147483646 h 1192"/>
                <a:gd name="T34" fmla="*/ 2147483646 w 8196"/>
                <a:gd name="T35" fmla="*/ 2147483646 h 1192"/>
                <a:gd name="T36" fmla="*/ 2147483646 w 8196"/>
                <a:gd name="T37" fmla="*/ 2147483646 h 1192"/>
                <a:gd name="T38" fmla="*/ 2147483646 w 8196"/>
                <a:gd name="T39" fmla="*/ 2147483646 h 1192"/>
                <a:gd name="T40" fmla="*/ 2147483646 w 8196"/>
                <a:gd name="T41" fmla="*/ 2147483646 h 1192"/>
                <a:gd name="T42" fmla="*/ 2147483646 w 8196"/>
                <a:gd name="T43" fmla="*/ 2147483646 h 1192"/>
                <a:gd name="T44" fmla="*/ 2147483646 w 8196"/>
                <a:gd name="T45" fmla="*/ 0 h 1192"/>
                <a:gd name="T46" fmla="*/ 2147483646 w 8196"/>
                <a:gd name="T47" fmla="*/ 2147483646 h 1192"/>
                <a:gd name="T48" fmla="*/ 2147483646 w 8196"/>
                <a:gd name="T49" fmla="*/ 2147483646 h 1192"/>
                <a:gd name="T50" fmla="*/ 2147483646 w 8196"/>
                <a:gd name="T51" fmla="*/ 2147483646 h 1192"/>
                <a:gd name="T52" fmla="*/ 2147483646 w 8196"/>
                <a:gd name="T53" fmla="*/ 2147483646 h 1192"/>
                <a:gd name="T54" fmla="*/ 2147483646 w 8196"/>
                <a:gd name="T55" fmla="*/ 2147483646 h 1192"/>
                <a:gd name="T56" fmla="*/ 2147483646 w 8196"/>
                <a:gd name="T57" fmla="*/ 2147483646 h 1192"/>
                <a:gd name="T58" fmla="*/ 2147483646 w 8196"/>
                <a:gd name="T59" fmla="*/ 2147483646 h 1192"/>
                <a:gd name="T60" fmla="*/ 2147483646 w 8196"/>
                <a:gd name="T61" fmla="*/ 2147483646 h 1192"/>
                <a:gd name="T62" fmla="*/ 0 w 8196"/>
                <a:gd name="T63" fmla="*/ 2147483646 h 1192"/>
                <a:gd name="T64" fmla="*/ 2147483646 w 8196"/>
                <a:gd name="T65" fmla="*/ 2147483646 h 1192"/>
                <a:gd name="T66" fmla="*/ 2147483646 w 8196"/>
                <a:gd name="T67" fmla="*/ 2147483646 h 1192"/>
                <a:gd name="T68" fmla="*/ 2147483646 w 8196"/>
                <a:gd name="T69" fmla="*/ 2147483646 h 1192"/>
                <a:gd name="T70" fmla="*/ 2147483646 w 8196"/>
                <a:gd name="T71" fmla="*/ 2147483646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Date Placeholder 3">
            <a:extLst>
              <a:ext uri="{FF2B5EF4-FFF2-40B4-BE49-F238E27FC236}">
                <a16:creationId xmlns:a16="http://schemas.microsoft.com/office/drawing/2014/main" id="{8BD5ADB7-8C80-4884-9AC1-FE5D03576715}"/>
              </a:ext>
            </a:extLst>
          </p:cNvPr>
          <p:cNvSpPr>
            <a:spLocks noGrp="1"/>
          </p:cNvSpPr>
          <p:nvPr>
            <p:ph type="dt" sz="half" idx="10"/>
          </p:nvPr>
        </p:nvSpPr>
        <p:spPr/>
        <p:txBody>
          <a:bodyPr/>
          <a:lstStyle>
            <a:lvl1pPr>
              <a:defRPr/>
            </a:lvl1pPr>
          </a:lstStyle>
          <a:p>
            <a:pPr>
              <a:defRPr/>
            </a:pPr>
            <a:endParaRPr lang="en-US"/>
          </a:p>
        </p:txBody>
      </p:sp>
      <p:sp>
        <p:nvSpPr>
          <p:cNvPr id="12" name="Footer Placeholder 4">
            <a:extLst>
              <a:ext uri="{FF2B5EF4-FFF2-40B4-BE49-F238E27FC236}">
                <a16:creationId xmlns:a16="http://schemas.microsoft.com/office/drawing/2014/main" id="{E9176769-1BF3-4B97-8914-931ED8ADC2FF}"/>
              </a:ext>
            </a:extLst>
          </p:cNvPr>
          <p:cNvSpPr>
            <a:spLocks noGrp="1"/>
          </p:cNvSpPr>
          <p:nvPr>
            <p:ph type="ftr" sz="quarter" idx="11"/>
          </p:nvPr>
        </p:nvSpPr>
        <p:spPr/>
        <p:txBody>
          <a:bodyPr/>
          <a:lstStyle>
            <a:lvl1pPr>
              <a:defRPr/>
            </a:lvl1pPr>
          </a:lstStyle>
          <a:p>
            <a:pPr>
              <a:defRPr/>
            </a:pPr>
            <a:endParaRPr lang="en-US"/>
          </a:p>
        </p:txBody>
      </p:sp>
      <p:sp>
        <p:nvSpPr>
          <p:cNvPr id="13" name="Slide Number Placeholder 5">
            <a:extLst>
              <a:ext uri="{FF2B5EF4-FFF2-40B4-BE49-F238E27FC236}">
                <a16:creationId xmlns:a16="http://schemas.microsoft.com/office/drawing/2014/main" id="{2B04B2A7-9F16-4DDF-AE07-62840A3B7A2C}"/>
              </a:ext>
            </a:extLst>
          </p:cNvPr>
          <p:cNvSpPr>
            <a:spLocks noGrp="1"/>
          </p:cNvSpPr>
          <p:nvPr>
            <p:ph type="sldNum" sz="quarter" idx="12"/>
          </p:nvPr>
        </p:nvSpPr>
        <p:spPr/>
        <p:txBody>
          <a:bodyPr/>
          <a:lstStyle>
            <a:lvl1pPr>
              <a:defRPr smtClean="0"/>
            </a:lvl1pPr>
          </a:lstStyle>
          <a:p>
            <a:pPr>
              <a:defRPr/>
            </a:pPr>
            <a:fld id="{8F84F731-1DE4-4A5E-B830-54E55394788A}" type="slidenum">
              <a:rPr lang="en-US" altLang="en-US"/>
              <a:pPr>
                <a:defRPr/>
              </a:pPr>
              <a:t>‹#›</a:t>
            </a:fld>
            <a:endParaRPr lang="en-US" altLang="en-US"/>
          </a:p>
        </p:txBody>
      </p:sp>
    </p:spTree>
    <p:extLst>
      <p:ext uri="{BB962C8B-B14F-4D97-AF65-F5344CB8AC3E}">
        <p14:creationId xmlns:p14="http://schemas.microsoft.com/office/powerpoint/2010/main" val="37612894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ounded Rectangle 13">
            <a:extLst>
              <a:ext uri="{FF2B5EF4-FFF2-40B4-BE49-F238E27FC236}">
                <a16:creationId xmlns:a16="http://schemas.microsoft.com/office/drawing/2014/main" id="{BC1EE124-E15C-4D4F-8C93-99A8D1D840FD}"/>
              </a:ext>
            </a:extLst>
          </p:cNvPr>
          <p:cNvSpPr/>
          <p:nvPr/>
        </p:nvSpPr>
        <p:spPr>
          <a:xfrm>
            <a:off x="228600" y="228600"/>
            <a:ext cx="8696325" cy="2468563"/>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1027" name="Group 15">
            <a:extLst>
              <a:ext uri="{FF2B5EF4-FFF2-40B4-BE49-F238E27FC236}">
                <a16:creationId xmlns:a16="http://schemas.microsoft.com/office/drawing/2014/main" id="{E8991745-202D-405E-93A0-EC8AD50BA4E6}"/>
              </a:ext>
            </a:extLst>
          </p:cNvPr>
          <p:cNvGrpSpPr>
            <a:grpSpLocks noChangeAspect="1"/>
          </p:cNvGrpSpPr>
          <p:nvPr/>
        </p:nvGrpSpPr>
        <p:grpSpPr bwMode="auto">
          <a:xfrm>
            <a:off x="211138" y="1679575"/>
            <a:ext cx="8723312" cy="1330325"/>
            <a:chOff x="-3905251" y="4294188"/>
            <a:chExt cx="13027839" cy="1892300"/>
          </a:xfrm>
        </p:grpSpPr>
        <p:sp>
          <p:nvSpPr>
            <p:cNvPr id="1033" name="Freeform 14">
              <a:extLst>
                <a:ext uri="{FF2B5EF4-FFF2-40B4-BE49-F238E27FC236}">
                  <a16:creationId xmlns:a16="http://schemas.microsoft.com/office/drawing/2014/main" id="{3318AE66-EA74-4261-8D9B-2BC151C2F25A}"/>
                </a:ext>
              </a:extLst>
            </p:cNvPr>
            <p:cNvSpPr>
              <a:spLocks/>
            </p:cNvSpPr>
            <p:nvPr/>
          </p:nvSpPr>
          <p:spPr bwMode="hidden">
            <a:xfrm>
              <a:off x="4810006" y="4499677"/>
              <a:ext cx="4295986" cy="1016152"/>
            </a:xfrm>
            <a:custGeom>
              <a:avLst/>
              <a:gdLst>
                <a:gd name="T0" fmla="*/ 2147483646 w 2706"/>
                <a:gd name="T1" fmla="*/ 0 h 640"/>
                <a:gd name="T2" fmla="*/ 2147483646 w 2706"/>
                <a:gd name="T3" fmla="*/ 0 h 640"/>
                <a:gd name="T4" fmla="*/ 2147483646 w 2706"/>
                <a:gd name="T5" fmla="*/ 2147483646 h 640"/>
                <a:gd name="T6" fmla="*/ 2147483646 w 2706"/>
                <a:gd name="T7" fmla="*/ 2147483646 h 640"/>
                <a:gd name="T8" fmla="*/ 2147483646 w 2706"/>
                <a:gd name="T9" fmla="*/ 2147483646 h 640"/>
                <a:gd name="T10" fmla="*/ 2147483646 w 2706"/>
                <a:gd name="T11" fmla="*/ 2147483646 h 640"/>
                <a:gd name="T12" fmla="*/ 2147483646 w 2706"/>
                <a:gd name="T13" fmla="*/ 2147483646 h 640"/>
                <a:gd name="T14" fmla="*/ 2147483646 w 2706"/>
                <a:gd name="T15" fmla="*/ 2147483646 h 640"/>
                <a:gd name="T16" fmla="*/ 2147483646 w 2706"/>
                <a:gd name="T17" fmla="*/ 2147483646 h 640"/>
                <a:gd name="T18" fmla="*/ 2147483646 w 2706"/>
                <a:gd name="T19" fmla="*/ 2147483646 h 640"/>
                <a:gd name="T20" fmla="*/ 2147483646 w 2706"/>
                <a:gd name="T21" fmla="*/ 2147483646 h 640"/>
                <a:gd name="T22" fmla="*/ 2147483646 w 2706"/>
                <a:gd name="T23" fmla="*/ 2147483646 h 640"/>
                <a:gd name="T24" fmla="*/ 2147483646 w 2706"/>
                <a:gd name="T25" fmla="*/ 2147483646 h 640"/>
                <a:gd name="T26" fmla="*/ 2147483646 w 2706"/>
                <a:gd name="T27" fmla="*/ 2147483646 h 640"/>
                <a:gd name="T28" fmla="*/ 2147483646 w 2706"/>
                <a:gd name="T29" fmla="*/ 2147483646 h 640"/>
                <a:gd name="T30" fmla="*/ 2147483646 w 2706"/>
                <a:gd name="T31" fmla="*/ 2147483646 h 640"/>
                <a:gd name="T32" fmla="*/ 2147483646 w 2706"/>
                <a:gd name="T33" fmla="*/ 2147483646 h 640"/>
                <a:gd name="T34" fmla="*/ 2147483646 w 2706"/>
                <a:gd name="T35" fmla="*/ 2147483646 h 640"/>
                <a:gd name="T36" fmla="*/ 0 w 2706"/>
                <a:gd name="T37" fmla="*/ 2147483646 h 640"/>
                <a:gd name="T38" fmla="*/ 0 w 2706"/>
                <a:gd name="T39" fmla="*/ 2147483646 h 640"/>
                <a:gd name="T40" fmla="*/ 2147483646 w 2706"/>
                <a:gd name="T41" fmla="*/ 2147483646 h 640"/>
                <a:gd name="T42" fmla="*/ 2147483646 w 2706"/>
                <a:gd name="T43" fmla="*/ 2147483646 h 640"/>
                <a:gd name="T44" fmla="*/ 2147483646 w 2706"/>
                <a:gd name="T45" fmla="*/ 2147483646 h 640"/>
                <a:gd name="T46" fmla="*/ 2147483646 w 2706"/>
                <a:gd name="T47" fmla="*/ 2147483646 h 640"/>
                <a:gd name="T48" fmla="*/ 2147483646 w 2706"/>
                <a:gd name="T49" fmla="*/ 2147483646 h 640"/>
                <a:gd name="T50" fmla="*/ 2147483646 w 2706"/>
                <a:gd name="T51" fmla="*/ 2147483646 h 640"/>
                <a:gd name="T52" fmla="*/ 2147483646 w 2706"/>
                <a:gd name="T53" fmla="*/ 2147483646 h 640"/>
                <a:gd name="T54" fmla="*/ 2147483646 w 2706"/>
                <a:gd name="T55" fmla="*/ 2147483646 h 640"/>
                <a:gd name="T56" fmla="*/ 2147483646 w 2706"/>
                <a:gd name="T57" fmla="*/ 2147483646 h 640"/>
                <a:gd name="T58" fmla="*/ 2147483646 w 2706"/>
                <a:gd name="T59" fmla="*/ 2147483646 h 640"/>
                <a:gd name="T60" fmla="*/ 2147483646 w 2706"/>
                <a:gd name="T61" fmla="*/ 2147483646 h 640"/>
                <a:gd name="T62" fmla="*/ 2147483646 w 2706"/>
                <a:gd name="T63" fmla="*/ 2147483646 h 640"/>
                <a:gd name="T64" fmla="*/ 2147483646 w 2706"/>
                <a:gd name="T65" fmla="*/ 2147483646 h 640"/>
                <a:gd name="T66" fmla="*/ 2147483646 w 2706"/>
                <a:gd name="T67" fmla="*/ 2147483646 h 640"/>
                <a:gd name="T68" fmla="*/ 2147483646 w 2706"/>
                <a:gd name="T69" fmla="*/ 2147483646 h 640"/>
                <a:gd name="T70" fmla="*/ 2147483646 w 2706"/>
                <a:gd name="T71" fmla="*/ 2147483646 h 640"/>
                <a:gd name="T72" fmla="*/ 2147483646 w 2706"/>
                <a:gd name="T73" fmla="*/ 2147483646 h 640"/>
                <a:gd name="T74" fmla="*/ 2147483646 w 2706"/>
                <a:gd name="T75" fmla="*/ 2147483646 h 640"/>
                <a:gd name="T76" fmla="*/ 2147483646 w 2706"/>
                <a:gd name="T77" fmla="*/ 2147483646 h 640"/>
                <a:gd name="T78" fmla="*/ 2147483646 w 2706"/>
                <a:gd name="T79" fmla="*/ 2147483646 h 640"/>
                <a:gd name="T80" fmla="*/ 2147483646 w 2706"/>
                <a:gd name="T81" fmla="*/ 2147483646 h 640"/>
                <a:gd name="T82" fmla="*/ 2147483646 w 2706"/>
                <a:gd name="T83" fmla="*/ 2147483646 h 640"/>
                <a:gd name="T84" fmla="*/ 2147483646 w 2706"/>
                <a:gd name="T85" fmla="*/ 2147483646 h 640"/>
                <a:gd name="T86" fmla="*/ 2147483646 w 2706"/>
                <a:gd name="T87" fmla="*/ 2147483646 h 640"/>
                <a:gd name="T88" fmla="*/ 2147483646 w 2706"/>
                <a:gd name="T89" fmla="*/ 2147483646 h 640"/>
                <a:gd name="T90" fmla="*/ 2147483646 w 2706"/>
                <a:gd name="T91" fmla="*/ 2147483646 h 640"/>
                <a:gd name="T92" fmla="*/ 2147483646 w 2706"/>
                <a:gd name="T93" fmla="*/ 2147483646 h 640"/>
                <a:gd name="T94" fmla="*/ 2147483646 w 2706"/>
                <a:gd name="T95" fmla="*/ 2147483646 h 640"/>
                <a:gd name="T96" fmla="*/ 2147483646 w 2706"/>
                <a:gd name="T97" fmla="*/ 2147483646 h 640"/>
                <a:gd name="T98" fmla="*/ 2147483646 w 2706"/>
                <a:gd name="T99" fmla="*/ 2147483646 h 640"/>
                <a:gd name="T100" fmla="*/ 2147483646 w 2706"/>
                <a:gd name="T101" fmla="*/ 2147483646 h 640"/>
                <a:gd name="T102" fmla="*/ 2147483646 w 2706"/>
                <a:gd name="T103" fmla="*/ 2147483646 h 640"/>
                <a:gd name="T104" fmla="*/ 2147483646 w 2706"/>
                <a:gd name="T105" fmla="*/ 2147483646 h 640"/>
                <a:gd name="T106" fmla="*/ 2147483646 w 2706"/>
                <a:gd name="T107" fmla="*/ 0 h 640"/>
                <a:gd name="T108" fmla="*/ 2147483646 w 2706"/>
                <a:gd name="T109" fmla="*/ 0 h 640"/>
                <a:gd name="T110" fmla="*/ 2147483646 w 2706"/>
                <a:gd name="T111" fmla="*/ 0 h 640"/>
                <a:gd name="T112" fmla="*/ 2147483646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4" name="Freeform 18">
              <a:extLst>
                <a:ext uri="{FF2B5EF4-FFF2-40B4-BE49-F238E27FC236}">
                  <a16:creationId xmlns:a16="http://schemas.microsoft.com/office/drawing/2014/main" id="{8A756813-093D-44A8-828A-0A6451077433}"/>
                </a:ext>
              </a:extLst>
            </p:cNvPr>
            <p:cNvSpPr>
              <a:spLocks/>
            </p:cNvSpPr>
            <p:nvPr/>
          </p:nvSpPr>
          <p:spPr bwMode="hidden">
            <a:xfrm>
              <a:off x="-308667" y="4319028"/>
              <a:ext cx="8279020" cy="1208091"/>
            </a:xfrm>
            <a:custGeom>
              <a:avLst/>
              <a:gdLst>
                <a:gd name="T0" fmla="*/ 2147483646 w 5216"/>
                <a:gd name="T1" fmla="*/ 2147483646 h 762"/>
                <a:gd name="T2" fmla="*/ 2147483646 w 5216"/>
                <a:gd name="T3" fmla="*/ 2147483646 h 762"/>
                <a:gd name="T4" fmla="*/ 2147483646 w 5216"/>
                <a:gd name="T5" fmla="*/ 2147483646 h 762"/>
                <a:gd name="T6" fmla="*/ 2147483646 w 5216"/>
                <a:gd name="T7" fmla="*/ 2147483646 h 762"/>
                <a:gd name="T8" fmla="*/ 2147483646 w 5216"/>
                <a:gd name="T9" fmla="*/ 2147483646 h 762"/>
                <a:gd name="T10" fmla="*/ 2147483646 w 5216"/>
                <a:gd name="T11" fmla="*/ 2147483646 h 762"/>
                <a:gd name="T12" fmla="*/ 2147483646 w 5216"/>
                <a:gd name="T13" fmla="*/ 2147483646 h 762"/>
                <a:gd name="T14" fmla="*/ 2147483646 w 5216"/>
                <a:gd name="T15" fmla="*/ 2147483646 h 762"/>
                <a:gd name="T16" fmla="*/ 2147483646 w 5216"/>
                <a:gd name="T17" fmla="*/ 2147483646 h 762"/>
                <a:gd name="T18" fmla="*/ 2147483646 w 5216"/>
                <a:gd name="T19" fmla="*/ 2147483646 h 762"/>
                <a:gd name="T20" fmla="*/ 2147483646 w 5216"/>
                <a:gd name="T21" fmla="*/ 2147483646 h 762"/>
                <a:gd name="T22" fmla="*/ 2147483646 w 5216"/>
                <a:gd name="T23" fmla="*/ 2147483646 h 762"/>
                <a:gd name="T24" fmla="*/ 2147483646 w 5216"/>
                <a:gd name="T25" fmla="*/ 2147483646 h 762"/>
                <a:gd name="T26" fmla="*/ 2147483646 w 5216"/>
                <a:gd name="T27" fmla="*/ 0 h 762"/>
                <a:gd name="T28" fmla="*/ 2147483646 w 5216"/>
                <a:gd name="T29" fmla="*/ 2147483646 h 762"/>
                <a:gd name="T30" fmla="*/ 2147483646 w 5216"/>
                <a:gd name="T31" fmla="*/ 2147483646 h 762"/>
                <a:gd name="T32" fmla="*/ 0 w 5216"/>
                <a:gd name="T33" fmla="*/ 2147483646 h 762"/>
                <a:gd name="T34" fmla="*/ 2147483646 w 5216"/>
                <a:gd name="T35" fmla="*/ 2147483646 h 762"/>
                <a:gd name="T36" fmla="*/ 2147483646 w 5216"/>
                <a:gd name="T37" fmla="*/ 2147483646 h 762"/>
                <a:gd name="T38" fmla="*/ 2147483646 w 5216"/>
                <a:gd name="T39" fmla="*/ 2147483646 h 762"/>
                <a:gd name="T40" fmla="*/ 2147483646 w 5216"/>
                <a:gd name="T41" fmla="*/ 2147483646 h 762"/>
                <a:gd name="T42" fmla="*/ 2147483646 w 5216"/>
                <a:gd name="T43" fmla="*/ 2147483646 h 762"/>
                <a:gd name="T44" fmla="*/ 2147483646 w 5216"/>
                <a:gd name="T45" fmla="*/ 2147483646 h 762"/>
                <a:gd name="T46" fmla="*/ 2147483646 w 5216"/>
                <a:gd name="T47" fmla="*/ 2147483646 h 762"/>
                <a:gd name="T48" fmla="*/ 2147483646 w 5216"/>
                <a:gd name="T49" fmla="*/ 2147483646 h 762"/>
                <a:gd name="T50" fmla="*/ 2147483646 w 5216"/>
                <a:gd name="T51" fmla="*/ 2147483646 h 762"/>
                <a:gd name="T52" fmla="*/ 2147483646 w 5216"/>
                <a:gd name="T53" fmla="*/ 2147483646 h 762"/>
                <a:gd name="T54" fmla="*/ 2147483646 w 5216"/>
                <a:gd name="T55" fmla="*/ 2147483646 h 762"/>
                <a:gd name="T56" fmla="*/ 2147483646 w 5216"/>
                <a:gd name="T57" fmla="*/ 2147483646 h 762"/>
                <a:gd name="T58" fmla="*/ 2147483646 w 5216"/>
                <a:gd name="T59" fmla="*/ 2147483646 h 762"/>
                <a:gd name="T60" fmla="*/ 2147483646 w 5216"/>
                <a:gd name="T61" fmla="*/ 2147483646 h 762"/>
                <a:gd name="T62" fmla="*/ 2147483646 w 5216"/>
                <a:gd name="T63" fmla="*/ 2147483646 h 762"/>
                <a:gd name="T64" fmla="*/ 2147483646 w 5216"/>
                <a:gd name="T65" fmla="*/ 2147483646 h 762"/>
                <a:gd name="T66" fmla="*/ 2147483646 w 5216"/>
                <a:gd name="T67" fmla="*/ 2147483646 h 762"/>
                <a:gd name="T68" fmla="*/ 2147483646 w 5216"/>
                <a:gd name="T69" fmla="*/ 2147483646 h 762"/>
                <a:gd name="T70" fmla="*/ 2147483646 w 5216"/>
                <a:gd name="T71" fmla="*/ 2147483646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5" name="Freeform 22">
              <a:extLst>
                <a:ext uri="{FF2B5EF4-FFF2-40B4-BE49-F238E27FC236}">
                  <a16:creationId xmlns:a16="http://schemas.microsoft.com/office/drawing/2014/main" id="{BB557CD7-4C60-42A1-9809-D10647F3B254}"/>
                </a:ext>
              </a:extLst>
            </p:cNvPr>
            <p:cNvSpPr>
              <a:spLocks/>
            </p:cNvSpPr>
            <p:nvPr/>
          </p:nvSpPr>
          <p:spPr bwMode="hidden">
            <a:xfrm>
              <a:off x="4286" y="4334834"/>
              <a:ext cx="8165219" cy="1101960"/>
            </a:xfrm>
            <a:custGeom>
              <a:avLst/>
              <a:gdLst>
                <a:gd name="T0" fmla="*/ 0 w 5144"/>
                <a:gd name="T1" fmla="*/ 2147483646 h 694"/>
                <a:gd name="T2" fmla="*/ 0 w 5144"/>
                <a:gd name="T3" fmla="*/ 2147483646 h 694"/>
                <a:gd name="T4" fmla="*/ 2147483646 w 5144"/>
                <a:gd name="T5" fmla="*/ 2147483646 h 694"/>
                <a:gd name="T6" fmla="*/ 2147483646 w 5144"/>
                <a:gd name="T7" fmla="*/ 2147483646 h 694"/>
                <a:gd name="T8" fmla="*/ 2147483646 w 5144"/>
                <a:gd name="T9" fmla="*/ 2147483646 h 694"/>
                <a:gd name="T10" fmla="*/ 2147483646 w 5144"/>
                <a:gd name="T11" fmla="*/ 2147483646 h 694"/>
                <a:gd name="T12" fmla="*/ 2147483646 w 5144"/>
                <a:gd name="T13" fmla="*/ 2147483646 h 694"/>
                <a:gd name="T14" fmla="*/ 2147483646 w 5144"/>
                <a:gd name="T15" fmla="*/ 2147483646 h 694"/>
                <a:gd name="T16" fmla="*/ 2147483646 w 5144"/>
                <a:gd name="T17" fmla="*/ 2147483646 h 694"/>
                <a:gd name="T18" fmla="*/ 2147483646 w 5144"/>
                <a:gd name="T19" fmla="*/ 2147483646 h 694"/>
                <a:gd name="T20" fmla="*/ 2147483646 w 5144"/>
                <a:gd name="T21" fmla="*/ 2147483646 h 694"/>
                <a:gd name="T22" fmla="*/ 2147483646 w 5144"/>
                <a:gd name="T23" fmla="*/ 2147483646 h 694"/>
                <a:gd name="T24" fmla="*/ 2147483646 w 5144"/>
                <a:gd name="T25" fmla="*/ 0 h 694"/>
                <a:gd name="T26" fmla="*/ 2147483646 w 5144"/>
                <a:gd name="T27" fmla="*/ 2147483646 h 694"/>
                <a:gd name="T28" fmla="*/ 2147483646 w 5144"/>
                <a:gd name="T29" fmla="*/ 2147483646 h 694"/>
                <a:gd name="T30" fmla="*/ 2147483646 w 5144"/>
                <a:gd name="T31" fmla="*/ 2147483646 h 694"/>
                <a:gd name="T32" fmla="*/ 2147483646 w 5144"/>
                <a:gd name="T33" fmla="*/ 2147483646 h 694"/>
                <a:gd name="T34" fmla="*/ 2147483646 w 5144"/>
                <a:gd name="T35" fmla="*/ 2147483646 h 694"/>
                <a:gd name="T36" fmla="*/ 2147483646 w 5144"/>
                <a:gd name="T37" fmla="*/ 2147483646 h 694"/>
                <a:gd name="T38" fmla="*/ 2147483646 w 5144"/>
                <a:gd name="T39" fmla="*/ 2147483646 h 694"/>
                <a:gd name="T40" fmla="*/ 2147483646 w 5144"/>
                <a:gd name="T41" fmla="*/ 2147483646 h 694"/>
                <a:gd name="T42" fmla="*/ 2147483646 w 5144"/>
                <a:gd name="T43" fmla="*/ 2147483646 h 694"/>
                <a:gd name="T44" fmla="*/ 2147483646 w 5144"/>
                <a:gd name="T45" fmla="*/ 2147483646 h 694"/>
                <a:gd name="T46" fmla="*/ 2147483646 w 5144"/>
                <a:gd name="T47" fmla="*/ 2147483646 h 694"/>
                <a:gd name="T48" fmla="*/ 2147483646 w 5144"/>
                <a:gd name="T49" fmla="*/ 2147483646 h 694"/>
                <a:gd name="T50" fmla="*/ 2147483646 w 5144"/>
                <a:gd name="T51" fmla="*/ 2147483646 h 694"/>
                <a:gd name="T52" fmla="*/ 2147483646 w 5144"/>
                <a:gd name="T53" fmla="*/ 2147483646 h 694"/>
                <a:gd name="T54" fmla="*/ 2147483646 w 5144"/>
                <a:gd name="T55" fmla="*/ 2147483646 h 694"/>
                <a:gd name="T56" fmla="*/ 2147483646 w 5144"/>
                <a:gd name="T57" fmla="*/ 2147483646 h 694"/>
                <a:gd name="T58" fmla="*/ 2147483646 w 5144"/>
                <a:gd name="T59" fmla="*/ 2147483646 h 694"/>
                <a:gd name="T60" fmla="*/ 2147483646 w 5144"/>
                <a:gd name="T61" fmla="*/ 2147483646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36" name="Freeform 26">
              <a:extLst>
                <a:ext uri="{FF2B5EF4-FFF2-40B4-BE49-F238E27FC236}">
                  <a16:creationId xmlns:a16="http://schemas.microsoft.com/office/drawing/2014/main" id="{25F94B98-AD11-4340-AC8F-BEB01B4747F0}"/>
                </a:ext>
              </a:extLst>
            </p:cNvPr>
            <p:cNvSpPr>
              <a:spLocks/>
            </p:cNvSpPr>
            <p:nvPr/>
          </p:nvSpPr>
          <p:spPr bwMode="hidden">
            <a:xfrm>
              <a:off x="4155651" y="4316769"/>
              <a:ext cx="4940859" cy="925827"/>
            </a:xfrm>
            <a:custGeom>
              <a:avLst/>
              <a:gdLst>
                <a:gd name="T0" fmla="*/ 0 w 3112"/>
                <a:gd name="T1" fmla="*/ 2147483646 h 584"/>
                <a:gd name="T2" fmla="*/ 0 w 3112"/>
                <a:gd name="T3" fmla="*/ 2147483646 h 584"/>
                <a:gd name="T4" fmla="*/ 2147483646 w 3112"/>
                <a:gd name="T5" fmla="*/ 2147483646 h 584"/>
                <a:gd name="T6" fmla="*/ 2147483646 w 3112"/>
                <a:gd name="T7" fmla="*/ 2147483646 h 584"/>
                <a:gd name="T8" fmla="*/ 2147483646 w 3112"/>
                <a:gd name="T9" fmla="*/ 2147483646 h 584"/>
                <a:gd name="T10" fmla="*/ 2147483646 w 3112"/>
                <a:gd name="T11" fmla="*/ 2147483646 h 584"/>
                <a:gd name="T12" fmla="*/ 2147483646 w 3112"/>
                <a:gd name="T13" fmla="*/ 2147483646 h 584"/>
                <a:gd name="T14" fmla="*/ 2147483646 w 3112"/>
                <a:gd name="T15" fmla="*/ 2147483646 h 584"/>
                <a:gd name="T16" fmla="*/ 2147483646 w 3112"/>
                <a:gd name="T17" fmla="*/ 2147483646 h 584"/>
                <a:gd name="T18" fmla="*/ 2147483646 w 3112"/>
                <a:gd name="T19" fmla="*/ 2147483646 h 584"/>
                <a:gd name="T20" fmla="*/ 2147483646 w 3112"/>
                <a:gd name="T21" fmla="*/ 2147483646 h 584"/>
                <a:gd name="T22" fmla="*/ 2147483646 w 3112"/>
                <a:gd name="T23" fmla="*/ 2147483646 h 584"/>
                <a:gd name="T24" fmla="*/ 2147483646 w 3112"/>
                <a:gd name="T25" fmla="*/ 2147483646 h 584"/>
                <a:gd name="T26" fmla="*/ 2147483646 w 3112"/>
                <a:gd name="T27" fmla="*/ 2147483646 h 584"/>
                <a:gd name="T28" fmla="*/ 2147483646 w 3112"/>
                <a:gd name="T29" fmla="*/ 2147483646 h 584"/>
                <a:gd name="T30" fmla="*/ 2147483646 w 3112"/>
                <a:gd name="T31" fmla="*/ 2147483646 h 584"/>
                <a:gd name="T32" fmla="*/ 2147483646 w 3112"/>
                <a:gd name="T33" fmla="*/ 2147483646 h 584"/>
                <a:gd name="T34" fmla="*/ 2147483646 w 3112"/>
                <a:gd name="T35" fmla="*/ 2147483646 h 584"/>
                <a:gd name="T36" fmla="*/ 2147483646 w 3112"/>
                <a:gd name="T37" fmla="*/ 2147483646 h 584"/>
                <a:gd name="T38" fmla="*/ 2147483646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037" name="Freeform 10">
              <a:extLst>
                <a:ext uri="{FF2B5EF4-FFF2-40B4-BE49-F238E27FC236}">
                  <a16:creationId xmlns:a16="http://schemas.microsoft.com/office/drawing/2014/main" id="{D5C7625D-8786-4B16-8DDC-70410CDE9939}"/>
                </a:ext>
              </a:extLst>
            </p:cNvPr>
            <p:cNvSpPr>
              <a:spLocks/>
            </p:cNvSpPr>
            <p:nvPr/>
          </p:nvSpPr>
          <p:spPr bwMode="hidden">
            <a:xfrm>
              <a:off x="-3905251" y="4294188"/>
              <a:ext cx="13027839" cy="1892300"/>
            </a:xfrm>
            <a:custGeom>
              <a:avLst/>
              <a:gdLst>
                <a:gd name="T0" fmla="*/ 2147483646 w 8196"/>
                <a:gd name="T1" fmla="*/ 2147483646 h 1192"/>
                <a:gd name="T2" fmla="*/ 2147483646 w 8196"/>
                <a:gd name="T3" fmla="*/ 2147483646 h 1192"/>
                <a:gd name="T4" fmla="*/ 2147483646 w 8196"/>
                <a:gd name="T5" fmla="*/ 2147483646 h 1192"/>
                <a:gd name="T6" fmla="*/ 2147483646 w 8196"/>
                <a:gd name="T7" fmla="*/ 2147483646 h 1192"/>
                <a:gd name="T8" fmla="*/ 2147483646 w 8196"/>
                <a:gd name="T9" fmla="*/ 2147483646 h 1192"/>
                <a:gd name="T10" fmla="*/ 2147483646 w 8196"/>
                <a:gd name="T11" fmla="*/ 2147483646 h 1192"/>
                <a:gd name="T12" fmla="*/ 2147483646 w 8196"/>
                <a:gd name="T13" fmla="*/ 2147483646 h 1192"/>
                <a:gd name="T14" fmla="*/ 2147483646 w 8196"/>
                <a:gd name="T15" fmla="*/ 2147483646 h 1192"/>
                <a:gd name="T16" fmla="*/ 2147483646 w 8196"/>
                <a:gd name="T17" fmla="*/ 2147483646 h 1192"/>
                <a:gd name="T18" fmla="*/ 2147483646 w 8196"/>
                <a:gd name="T19" fmla="*/ 2147483646 h 1192"/>
                <a:gd name="T20" fmla="*/ 2147483646 w 8196"/>
                <a:gd name="T21" fmla="*/ 2147483646 h 1192"/>
                <a:gd name="T22" fmla="*/ 2147483646 w 8196"/>
                <a:gd name="T23" fmla="*/ 2147483646 h 1192"/>
                <a:gd name="T24" fmla="*/ 2147483646 w 8196"/>
                <a:gd name="T25" fmla="*/ 2147483646 h 1192"/>
                <a:gd name="T26" fmla="*/ 2147483646 w 8196"/>
                <a:gd name="T27" fmla="*/ 2147483646 h 1192"/>
                <a:gd name="T28" fmla="*/ 2147483646 w 8196"/>
                <a:gd name="T29" fmla="*/ 2147483646 h 1192"/>
                <a:gd name="T30" fmla="*/ 2147483646 w 8196"/>
                <a:gd name="T31" fmla="*/ 2147483646 h 1192"/>
                <a:gd name="T32" fmla="*/ 2147483646 w 8196"/>
                <a:gd name="T33" fmla="*/ 2147483646 h 1192"/>
                <a:gd name="T34" fmla="*/ 2147483646 w 8196"/>
                <a:gd name="T35" fmla="*/ 2147483646 h 1192"/>
                <a:gd name="T36" fmla="*/ 2147483646 w 8196"/>
                <a:gd name="T37" fmla="*/ 2147483646 h 1192"/>
                <a:gd name="T38" fmla="*/ 2147483646 w 8196"/>
                <a:gd name="T39" fmla="*/ 2147483646 h 1192"/>
                <a:gd name="T40" fmla="*/ 2147483646 w 8196"/>
                <a:gd name="T41" fmla="*/ 2147483646 h 1192"/>
                <a:gd name="T42" fmla="*/ 2147483646 w 8196"/>
                <a:gd name="T43" fmla="*/ 2147483646 h 1192"/>
                <a:gd name="T44" fmla="*/ 2147483646 w 8196"/>
                <a:gd name="T45" fmla="*/ 0 h 1192"/>
                <a:gd name="T46" fmla="*/ 2147483646 w 8196"/>
                <a:gd name="T47" fmla="*/ 2147483646 h 1192"/>
                <a:gd name="T48" fmla="*/ 2147483646 w 8196"/>
                <a:gd name="T49" fmla="*/ 2147483646 h 1192"/>
                <a:gd name="T50" fmla="*/ 2147483646 w 8196"/>
                <a:gd name="T51" fmla="*/ 2147483646 h 1192"/>
                <a:gd name="T52" fmla="*/ 2147483646 w 8196"/>
                <a:gd name="T53" fmla="*/ 2147483646 h 1192"/>
                <a:gd name="T54" fmla="*/ 2147483646 w 8196"/>
                <a:gd name="T55" fmla="*/ 2147483646 h 1192"/>
                <a:gd name="T56" fmla="*/ 2147483646 w 8196"/>
                <a:gd name="T57" fmla="*/ 2147483646 h 1192"/>
                <a:gd name="T58" fmla="*/ 2147483646 w 8196"/>
                <a:gd name="T59" fmla="*/ 2147483646 h 1192"/>
                <a:gd name="T60" fmla="*/ 2147483646 w 8196"/>
                <a:gd name="T61" fmla="*/ 2147483646 h 1192"/>
                <a:gd name="T62" fmla="*/ 0 w 8196"/>
                <a:gd name="T63" fmla="*/ 2147483646 h 1192"/>
                <a:gd name="T64" fmla="*/ 2147483646 w 8196"/>
                <a:gd name="T65" fmla="*/ 2147483646 h 1192"/>
                <a:gd name="T66" fmla="*/ 2147483646 w 8196"/>
                <a:gd name="T67" fmla="*/ 2147483646 h 1192"/>
                <a:gd name="T68" fmla="*/ 2147483646 w 8196"/>
                <a:gd name="T69" fmla="*/ 2147483646 h 1192"/>
                <a:gd name="T70" fmla="*/ 2147483646 w 8196"/>
                <a:gd name="T71" fmla="*/ 2147483646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 name="Title Placeholder 1">
            <a:extLst>
              <a:ext uri="{FF2B5EF4-FFF2-40B4-BE49-F238E27FC236}">
                <a16:creationId xmlns:a16="http://schemas.microsoft.com/office/drawing/2014/main" id="{15750CD4-FC00-48A9-87E2-0E7EB5B32D2B}"/>
              </a:ext>
            </a:extLst>
          </p:cNvPr>
          <p:cNvSpPr>
            <a:spLocks noGrp="1"/>
          </p:cNvSpPr>
          <p:nvPr>
            <p:ph type="title"/>
          </p:nvPr>
        </p:nvSpPr>
        <p:spPr bwMode="auto">
          <a:xfrm>
            <a:off x="457200" y="338138"/>
            <a:ext cx="8229600" cy="1252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4" name="Date Placeholder 3">
            <a:extLst>
              <a:ext uri="{FF2B5EF4-FFF2-40B4-BE49-F238E27FC236}">
                <a16:creationId xmlns:a16="http://schemas.microsoft.com/office/drawing/2014/main" id="{AAA166D2-AD6F-4A40-BABE-E84CD1529537}"/>
              </a:ext>
            </a:extLst>
          </p:cNvPr>
          <p:cNvSpPr>
            <a:spLocks noGrp="1"/>
          </p:cNvSpPr>
          <p:nvPr>
            <p:ph type="dt" sz="half" idx="2"/>
          </p:nvPr>
        </p:nvSpPr>
        <p:spPr>
          <a:xfrm>
            <a:off x="5164138" y="6249988"/>
            <a:ext cx="3786187" cy="365125"/>
          </a:xfrm>
          <a:prstGeom prst="rect">
            <a:avLst/>
          </a:prstGeom>
        </p:spPr>
        <p:txBody>
          <a:bodyPr vert="horz" lIns="91440" tIns="45720" rIns="91440" bIns="45720" rtlCol="0" anchor="ctr"/>
          <a:lstStyle>
            <a:lvl1pPr algn="r">
              <a:defRPr sz="1000">
                <a:solidFill>
                  <a:schemeClr val="tx2"/>
                </a:solidFill>
              </a:defRPr>
            </a:lvl1pPr>
          </a:lstStyle>
          <a:p>
            <a:pPr>
              <a:defRPr/>
            </a:pPr>
            <a:endParaRPr lang="en-US"/>
          </a:p>
        </p:txBody>
      </p:sp>
      <p:sp>
        <p:nvSpPr>
          <p:cNvPr id="5" name="Footer Placeholder 4">
            <a:extLst>
              <a:ext uri="{FF2B5EF4-FFF2-40B4-BE49-F238E27FC236}">
                <a16:creationId xmlns:a16="http://schemas.microsoft.com/office/drawing/2014/main" id="{04DBDD6C-4C04-4CB9-B2B7-EBD1D2574257}"/>
              </a:ext>
            </a:extLst>
          </p:cNvPr>
          <p:cNvSpPr>
            <a:spLocks noGrp="1"/>
          </p:cNvSpPr>
          <p:nvPr>
            <p:ph type="ftr" sz="quarter" idx="3"/>
          </p:nvPr>
        </p:nvSpPr>
        <p:spPr>
          <a:xfrm>
            <a:off x="193675" y="6249988"/>
            <a:ext cx="3786188" cy="365125"/>
          </a:xfrm>
          <a:prstGeom prst="rect">
            <a:avLst/>
          </a:prstGeom>
        </p:spPr>
        <p:txBody>
          <a:bodyPr vert="horz" lIns="91440" tIns="45720" rIns="91440" bIns="45720" rtlCol="0" anchor="ctr"/>
          <a:lstStyle>
            <a:lvl1pPr algn="l">
              <a:defRPr sz="1000">
                <a:solidFill>
                  <a:schemeClr val="tx2"/>
                </a:solidFill>
              </a:defRPr>
            </a:lvl1pPr>
          </a:lstStyle>
          <a:p>
            <a:pPr>
              <a:defRPr/>
            </a:pPr>
            <a:endParaRPr lang="en-US"/>
          </a:p>
        </p:txBody>
      </p:sp>
      <p:sp>
        <p:nvSpPr>
          <p:cNvPr id="6" name="Slide Number Placeholder 5">
            <a:extLst>
              <a:ext uri="{FF2B5EF4-FFF2-40B4-BE49-F238E27FC236}">
                <a16:creationId xmlns:a16="http://schemas.microsoft.com/office/drawing/2014/main" id="{9A8736C9-A218-4E20-8A7E-0EE3F1F811D8}"/>
              </a:ext>
            </a:extLst>
          </p:cNvPr>
          <p:cNvSpPr>
            <a:spLocks noGrp="1"/>
          </p:cNvSpPr>
          <p:nvPr>
            <p:ph type="sldNum" sz="quarter" idx="4"/>
          </p:nvPr>
        </p:nvSpPr>
        <p:spPr>
          <a:xfrm>
            <a:off x="3990975" y="6249988"/>
            <a:ext cx="1162050" cy="365125"/>
          </a:xfrm>
          <a:prstGeom prst="rect">
            <a:avLst/>
          </a:prstGeom>
        </p:spPr>
        <p:txBody>
          <a:bodyPr vert="horz" wrap="square" lIns="91440" tIns="45720" rIns="91440" bIns="45720" numCol="1" anchor="ctr" anchorCtr="0" compatLnSpc="1">
            <a:prstTxWarp prst="textNoShape">
              <a:avLst/>
            </a:prstTxWarp>
          </a:bodyPr>
          <a:lstStyle>
            <a:lvl1pPr algn="ctr">
              <a:defRPr sz="1000" smtClean="0">
                <a:solidFill>
                  <a:schemeClr val="tx2"/>
                </a:solidFill>
              </a:defRPr>
            </a:lvl1pPr>
          </a:lstStyle>
          <a:p>
            <a:pPr>
              <a:defRPr/>
            </a:pPr>
            <a:fld id="{2934332D-97A8-4956-B349-179504549DA2}" type="slidenum">
              <a:rPr lang="en-US" altLang="en-US"/>
              <a:pPr>
                <a:defRPr/>
              </a:pPr>
              <a:t>‹#›</a:t>
            </a:fld>
            <a:endParaRPr lang="en-US" altLang="en-US"/>
          </a:p>
        </p:txBody>
      </p:sp>
      <p:sp>
        <p:nvSpPr>
          <p:cNvPr id="3" name="Text Placeholder 2">
            <a:extLst>
              <a:ext uri="{FF2B5EF4-FFF2-40B4-BE49-F238E27FC236}">
                <a16:creationId xmlns:a16="http://schemas.microsoft.com/office/drawing/2014/main" id="{A3BCD433-F253-418C-850E-A5B75DAF86AE}"/>
              </a:ext>
            </a:extLst>
          </p:cNvPr>
          <p:cNvSpPr>
            <a:spLocks noGrp="1"/>
          </p:cNvSpPr>
          <p:nvPr>
            <p:ph type="body" idx="1"/>
          </p:nvPr>
        </p:nvSpPr>
        <p:spPr bwMode="auto">
          <a:xfrm>
            <a:off x="871538" y="2674938"/>
            <a:ext cx="7408862" cy="345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4351" r:id="rId1"/>
    <p:sldLayoutId id="2147484346" r:id="rId2"/>
    <p:sldLayoutId id="2147484352" r:id="rId3"/>
    <p:sldLayoutId id="2147484347" r:id="rId4"/>
    <p:sldLayoutId id="2147484348" r:id="rId5"/>
    <p:sldLayoutId id="2147484349" r:id="rId6"/>
    <p:sldLayoutId id="2147484353" r:id="rId7"/>
    <p:sldLayoutId id="2147484354" r:id="rId8"/>
    <p:sldLayoutId id="2147484355" r:id="rId9"/>
    <p:sldLayoutId id="2147484350" r:id="rId10"/>
    <p:sldLayoutId id="2147484356" r:id="rId1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600">
                                          <p:stCondLst>
                                            <p:cond delay="0"/>
                                          </p:stCondLst>
                                        </p:cTn>
                                        <p:tgtEl>
                                          <p:spTgt spid="2"/>
                                        </p:tgtEl>
                                      </p:cBhvr>
                                    </p:animEffect>
                                  </p:childTnLst>
                                </p:cTn>
                              </p:par>
                            </p:childTnLst>
                          </p:cTn>
                        </p:par>
                        <p:par>
                          <p:cTn id="8" fill="hold" nodeType="afterGroup">
                            <p:stCondLst>
                              <p:cond delay="600"/>
                            </p:stCondLst>
                            <p:childTnLst>
                              <p:par>
                                <p:cTn id="9" presetID="14" presetClass="entr" presetSubtype="1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1" dur="500"/>
                                        <p:tgtEl>
                                          <p:spTgt spid="3">
                                            <p:txEl>
                                              <p:pRg st="0" end="0"/>
                                            </p:txEl>
                                          </p:spTgt>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4" dur="500"/>
                                        <p:tgtEl>
                                          <p:spTgt spid="3">
                                            <p:txEl>
                                              <p:pRg st="1" end="1"/>
                                            </p:txEl>
                                          </p:spTgt>
                                        </p:tgtEl>
                                      </p:cBhvr>
                                    </p:animEffect>
                                  </p:childTnLst>
                                </p:cTn>
                              </p:par>
                              <p:par>
                                <p:cTn id="15" presetID="14" presetClass="entr" presetSubtype="1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par>
                                <p:cTn id="18" presetID="14" presetClass="entr" presetSubtype="1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0" dur="500"/>
                                        <p:tgtEl>
                                          <p:spTgt spid="3">
                                            <p:txEl>
                                              <p:pRg st="3" end="3"/>
                                            </p:txEl>
                                          </p:spTgt>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4" presetClass="entr" presetSubtype="1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randombar(horizontal)">
                      <p:cBhvr>
                        <p:cTn dur="500"/>
                        <p:tgtEl>
                          <p:spTgt spid="3"/>
                        </p:tgtEl>
                      </p:cBhvr>
                    </p:animEffect>
                  </p:childTnLst>
                </p:cTn>
              </p:par>
            </p:tnLst>
          </p:tmpl>
          <p:tmpl lvl="2">
            <p:tnLst>
              <p:par>
                <p:cTn presetID="14" presetClass="entr" presetSubtype="1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randombar(horizontal)">
                      <p:cBhvr>
                        <p:cTn dur="500"/>
                        <p:tgtEl>
                          <p:spTgt spid="3"/>
                        </p:tgtEl>
                      </p:cBhvr>
                    </p:animEffect>
                  </p:childTnLst>
                </p:cTn>
              </p:par>
            </p:tnLst>
          </p:tmpl>
          <p:tmpl lvl="3">
            <p:tnLst>
              <p:par>
                <p:cTn presetID="14" presetClass="entr" presetSubtype="1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randombar(horizontal)">
                      <p:cBhvr>
                        <p:cTn dur="500"/>
                        <p:tgtEl>
                          <p:spTgt spid="3"/>
                        </p:tgtEl>
                      </p:cBhvr>
                    </p:animEffect>
                  </p:childTnLst>
                </p:cTn>
              </p:par>
            </p:tnLst>
          </p:tmpl>
          <p:tmpl lvl="4">
            <p:tnLst>
              <p:par>
                <p:cTn presetID="14" presetClass="entr" presetSubtype="1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randombar(horizontal)">
                      <p:cBhvr>
                        <p:cTn dur="500"/>
                        <p:tgtEl>
                          <p:spTgt spid="3"/>
                        </p:tgtEl>
                      </p:cBhvr>
                    </p:animEffect>
                  </p:childTnLst>
                </p:cTn>
              </p:par>
            </p:tnLst>
          </p:tmpl>
          <p:tmpl lvl="5">
            <p:tnLst>
              <p:par>
                <p:cTn presetID="14" presetClass="entr" presetSubtype="1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randombar(horizontal)">
                      <p:cBhvr>
                        <p:cTn dur="500"/>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rgbClr val="FFFFFF"/>
          </a:solidFill>
          <a:latin typeface="+mj-lt"/>
          <a:ea typeface="+mj-ea"/>
          <a:cs typeface="+mj-cs"/>
        </a:defRPr>
      </a:lvl1pPr>
      <a:lvl2pPr algn="ctr" rtl="0" eaLnBrk="0" fontAlgn="base" hangingPunct="0">
        <a:spcBef>
          <a:spcPct val="0"/>
        </a:spcBef>
        <a:spcAft>
          <a:spcPct val="0"/>
        </a:spcAft>
        <a:defRPr sz="4400">
          <a:solidFill>
            <a:srgbClr val="FFFFFF"/>
          </a:solidFill>
          <a:latin typeface="Candara" pitchFamily="34" charset="0"/>
        </a:defRPr>
      </a:lvl2pPr>
      <a:lvl3pPr algn="ctr" rtl="0" eaLnBrk="0" fontAlgn="base" hangingPunct="0">
        <a:spcBef>
          <a:spcPct val="0"/>
        </a:spcBef>
        <a:spcAft>
          <a:spcPct val="0"/>
        </a:spcAft>
        <a:defRPr sz="4400">
          <a:solidFill>
            <a:srgbClr val="FFFFFF"/>
          </a:solidFill>
          <a:latin typeface="Candara" pitchFamily="34" charset="0"/>
        </a:defRPr>
      </a:lvl3pPr>
      <a:lvl4pPr algn="ctr" rtl="0" eaLnBrk="0" fontAlgn="base" hangingPunct="0">
        <a:spcBef>
          <a:spcPct val="0"/>
        </a:spcBef>
        <a:spcAft>
          <a:spcPct val="0"/>
        </a:spcAft>
        <a:defRPr sz="4400">
          <a:solidFill>
            <a:srgbClr val="FFFFFF"/>
          </a:solidFill>
          <a:latin typeface="Candara" pitchFamily="34" charset="0"/>
        </a:defRPr>
      </a:lvl4pPr>
      <a:lvl5pPr algn="ctr" rtl="0" eaLnBrk="0" fontAlgn="base" hangingPunct="0">
        <a:spcBef>
          <a:spcPct val="0"/>
        </a:spcBef>
        <a:spcAft>
          <a:spcPct val="0"/>
        </a:spcAft>
        <a:defRPr sz="4400">
          <a:solidFill>
            <a:srgbClr val="FFFFFF"/>
          </a:solidFill>
          <a:latin typeface="Candara"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3050" indent="-273050" algn="l" rtl="0" eaLnBrk="0" fontAlgn="base" hangingPunct="0">
        <a:spcBef>
          <a:spcPct val="20000"/>
        </a:spcBef>
        <a:spcAft>
          <a:spcPct val="0"/>
        </a:spcAft>
        <a:buClr>
          <a:schemeClr val="accent1"/>
        </a:buClr>
        <a:buSzPct val="100000"/>
        <a:buFont typeface="Symbol" panose="05050102010706020507" pitchFamily="18" charset="2"/>
        <a:buChar char=""/>
        <a:defRPr sz="2400" kern="1200">
          <a:solidFill>
            <a:schemeClr val="tx2"/>
          </a:solidFill>
          <a:latin typeface="+mn-lt"/>
          <a:ea typeface="+mn-ea"/>
          <a:cs typeface="+mn-cs"/>
        </a:defRPr>
      </a:lvl1pPr>
      <a:lvl2pPr marL="576263" indent="-273050" algn="l" rtl="0" eaLnBrk="0" fontAlgn="base" hangingPunct="0">
        <a:spcBef>
          <a:spcPct val="20000"/>
        </a:spcBef>
        <a:spcAft>
          <a:spcPct val="0"/>
        </a:spcAft>
        <a:buClr>
          <a:schemeClr val="accent1"/>
        </a:buClr>
        <a:buSzPct val="100000"/>
        <a:buFont typeface="Symbol" panose="05050102010706020507" pitchFamily="18" charset="2"/>
        <a:buChar char=""/>
        <a:defRPr sz="2200" kern="1200">
          <a:solidFill>
            <a:schemeClr val="tx2"/>
          </a:solidFill>
          <a:latin typeface="+mn-lt"/>
          <a:ea typeface="+mn-ea"/>
          <a:cs typeface="+mn-cs"/>
        </a:defRPr>
      </a:lvl2pPr>
      <a:lvl3pPr marL="855663" indent="-228600" algn="l" rtl="0" eaLnBrk="0" fontAlgn="base" hangingPunct="0">
        <a:spcBef>
          <a:spcPct val="20000"/>
        </a:spcBef>
        <a:spcAft>
          <a:spcPct val="0"/>
        </a:spcAft>
        <a:buClr>
          <a:schemeClr val="accent1"/>
        </a:buClr>
        <a:buSzPct val="100000"/>
        <a:buFont typeface="Symbol" panose="05050102010706020507" pitchFamily="18" charset="2"/>
        <a:buChar char=""/>
        <a:defRPr sz="2000" kern="1200">
          <a:solidFill>
            <a:schemeClr val="tx2"/>
          </a:solidFill>
          <a:latin typeface="+mn-lt"/>
          <a:ea typeface="+mn-ea"/>
          <a:cs typeface="+mn-cs"/>
        </a:defRPr>
      </a:lvl3pPr>
      <a:lvl4pPr marL="1143000" indent="-228600" algn="l" rtl="0" eaLnBrk="0" fontAlgn="base" hangingPunct="0">
        <a:spcBef>
          <a:spcPct val="20000"/>
        </a:spcBef>
        <a:spcAft>
          <a:spcPct val="0"/>
        </a:spcAft>
        <a:buClr>
          <a:schemeClr val="accent1"/>
        </a:buClr>
        <a:buSzPct val="100000"/>
        <a:buFont typeface="Symbol" panose="05050102010706020507" pitchFamily="18" charset="2"/>
        <a:buChar char=""/>
        <a:defRPr sz="2000" kern="1200">
          <a:solidFill>
            <a:schemeClr val="tx2"/>
          </a:solidFill>
          <a:latin typeface="+mn-lt"/>
          <a:ea typeface="+mn-ea"/>
          <a:cs typeface="+mn-cs"/>
        </a:defRPr>
      </a:lvl4pPr>
      <a:lvl5pPr marL="1462088" indent="-228600" algn="l" rtl="0" eaLnBrk="0" fontAlgn="base" hangingPunct="0">
        <a:spcBef>
          <a:spcPct val="20000"/>
        </a:spcBef>
        <a:spcAft>
          <a:spcPct val="0"/>
        </a:spcAft>
        <a:buClr>
          <a:schemeClr val="accent1"/>
        </a:buClr>
        <a:buSzPct val="100000"/>
        <a:buFont typeface="Symbol" panose="05050102010706020507"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www.net-aware.org.uk/"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1">
            <a:extLst>
              <a:ext uri="{FF2B5EF4-FFF2-40B4-BE49-F238E27FC236}">
                <a16:creationId xmlns:a16="http://schemas.microsoft.com/office/drawing/2014/main" id="{054A22CC-9D7C-4C74-9B08-61A5B30C1933}"/>
              </a:ext>
            </a:extLst>
          </p:cNvPr>
          <p:cNvSpPr>
            <a:spLocks noGrp="1"/>
          </p:cNvSpPr>
          <p:nvPr>
            <p:ph idx="1"/>
          </p:nvPr>
        </p:nvSpPr>
        <p:spPr/>
        <p:txBody>
          <a:bodyPr/>
          <a:lstStyle/>
          <a:p>
            <a:pPr marL="0" indent="0" algn="ctr">
              <a:buFont typeface="Symbol" panose="05050102010706020507" pitchFamily="18" charset="2"/>
              <a:buNone/>
              <a:defRPr/>
            </a:pPr>
            <a:r>
              <a:rPr lang="en-US" altLang="en-US" sz="4400" dirty="0">
                <a:solidFill>
                  <a:schemeClr val="accent1">
                    <a:lumMod val="75000"/>
                  </a:schemeClr>
                </a:solidFill>
              </a:rPr>
              <a:t>Welcome to our school!</a:t>
            </a:r>
          </a:p>
        </p:txBody>
      </p:sp>
      <p:sp>
        <p:nvSpPr>
          <p:cNvPr id="10243" name="Title 2">
            <a:extLst>
              <a:ext uri="{FF2B5EF4-FFF2-40B4-BE49-F238E27FC236}">
                <a16:creationId xmlns:a16="http://schemas.microsoft.com/office/drawing/2014/main" id="{938FDEDB-9B6E-4119-B6C0-2639F65C7E5B}"/>
              </a:ext>
            </a:extLst>
          </p:cNvPr>
          <p:cNvSpPr>
            <a:spLocks noGrp="1"/>
          </p:cNvSpPr>
          <p:nvPr>
            <p:ph type="title"/>
          </p:nvPr>
        </p:nvSpPr>
        <p:spPr/>
        <p:txBody>
          <a:bodyPr/>
          <a:lstStyle/>
          <a:p>
            <a:pPr algn="l"/>
            <a:r>
              <a:rPr lang="en-US" altLang="en-US" i="1" dirty="0">
                <a:solidFill>
                  <a:srgbClr val="FFFF00"/>
                </a:solidFill>
                <a:latin typeface="Calibri Light" panose="020F0302020204030204" pitchFamily="34" charset="0"/>
                <a:ea typeface="Calibri Light" panose="020F0302020204030204" pitchFamily="34" charset="0"/>
                <a:cs typeface="Calibri Light" panose="020F0302020204030204" pitchFamily="34" charset="0"/>
              </a:rPr>
              <a:t>Lunsford Primary School</a:t>
            </a:r>
            <a:endParaRPr lang="en-US" altLang="en-US" i="1" dirty="0">
              <a:latin typeface="Calibri Light" panose="020F0302020204030204" pitchFamily="34" charset="0"/>
              <a:ea typeface="Calibri Light" panose="020F0302020204030204" pitchFamily="34" charset="0"/>
              <a:cs typeface="Calibri Light" panose="020F0302020204030204" pitchFamily="34" charset="0"/>
            </a:endParaRPr>
          </a:p>
        </p:txBody>
      </p:sp>
      <p:pic>
        <p:nvPicPr>
          <p:cNvPr id="10244" name="Picture 9" descr="\\Lunsford-Dc01\headteacher$\Pictures\Logo.png">
            <a:extLst>
              <a:ext uri="{FF2B5EF4-FFF2-40B4-BE49-F238E27FC236}">
                <a16:creationId xmlns:a16="http://schemas.microsoft.com/office/drawing/2014/main" id="{F7A5106F-4A01-4E47-AAC7-AA92D2872B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125" y="188913"/>
            <a:ext cx="1800225" cy="234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1">
            <a:extLst>
              <a:ext uri="{FF2B5EF4-FFF2-40B4-BE49-F238E27FC236}">
                <a16:creationId xmlns:a16="http://schemas.microsoft.com/office/drawing/2014/main" id="{0F895FD4-DEDB-4695-9C19-E2ADA4F13A83}"/>
              </a:ext>
            </a:extLst>
          </p:cNvPr>
          <p:cNvPicPr>
            <a:picLocks noChangeAspect="1"/>
          </p:cNvPicPr>
          <p:nvPr/>
        </p:nvPicPr>
        <p:blipFill>
          <a:blip r:embed="rId3">
            <a:extLst>
              <a:ext uri="{28A0092B-C50C-407E-A947-70E740481C1C}">
                <a14:useLocalDpi xmlns:a14="http://schemas.microsoft.com/office/drawing/2010/main" val="0"/>
              </a:ext>
            </a:extLst>
          </a:blip>
          <a:srcRect l="1045" t="18109" r="1492" b="14825"/>
          <a:stretch>
            <a:fillRect/>
          </a:stretch>
        </p:blipFill>
        <p:spPr bwMode="auto">
          <a:xfrm>
            <a:off x="900113" y="2763838"/>
            <a:ext cx="7377112" cy="380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3" name="Rectangle 3">
            <a:extLst>
              <a:ext uri="{FF2B5EF4-FFF2-40B4-BE49-F238E27FC236}">
                <a16:creationId xmlns:a16="http://schemas.microsoft.com/office/drawing/2014/main" id="{ED185BA2-593E-4C38-8368-CB831690CC77}"/>
              </a:ext>
            </a:extLst>
          </p:cNvPr>
          <p:cNvSpPr>
            <a:spLocks noGrp="1" noChangeArrowheads="1"/>
          </p:cNvSpPr>
          <p:nvPr>
            <p:ph idx="1"/>
          </p:nvPr>
        </p:nvSpPr>
        <p:spPr>
          <a:xfrm>
            <a:off x="611188" y="1916113"/>
            <a:ext cx="8137276" cy="4724400"/>
          </a:xfrm>
        </p:spPr>
        <p:txBody>
          <a:bodyPr rtlCol="0">
            <a:normAutofit/>
          </a:bodyPr>
          <a:lstStyle/>
          <a:p>
            <a:pPr marL="274320" indent="-274320" eaLnBrk="1" fontAlgn="auto" hangingPunct="1">
              <a:lnSpc>
                <a:spcPct val="90000"/>
              </a:lnSpc>
              <a:spcAft>
                <a:spcPts val="0"/>
              </a:spcAft>
              <a:buFontTx/>
              <a:buNone/>
              <a:defRPr/>
            </a:pPr>
            <a:endParaRPr lang="en-GB" sz="2800" b="1" dirty="0"/>
          </a:p>
          <a:p>
            <a:pPr marL="274320" indent="-274320" eaLnBrk="1" fontAlgn="auto" hangingPunct="1">
              <a:lnSpc>
                <a:spcPct val="90000"/>
              </a:lnSpc>
              <a:spcAft>
                <a:spcPts val="0"/>
              </a:spcAft>
              <a:defRPr/>
            </a:pPr>
            <a:r>
              <a:rPr lang="en-GB" sz="2200" dirty="0"/>
              <a:t>Headteacher – Mr G Anscombe</a:t>
            </a:r>
          </a:p>
          <a:p>
            <a:pPr marL="274320" indent="-274320" eaLnBrk="1" fontAlgn="auto" hangingPunct="1">
              <a:lnSpc>
                <a:spcPct val="90000"/>
              </a:lnSpc>
              <a:spcAft>
                <a:spcPts val="0"/>
              </a:spcAft>
              <a:defRPr/>
            </a:pPr>
            <a:r>
              <a:rPr lang="en-GB" sz="2200" dirty="0"/>
              <a:t>Deputy Headteacher – Mrs E Lomax</a:t>
            </a:r>
          </a:p>
          <a:p>
            <a:pPr marL="274320" indent="-274320" eaLnBrk="1" fontAlgn="auto" hangingPunct="1">
              <a:lnSpc>
                <a:spcPct val="90000"/>
              </a:lnSpc>
              <a:spcAft>
                <a:spcPts val="0"/>
              </a:spcAft>
              <a:defRPr/>
            </a:pPr>
            <a:r>
              <a:rPr lang="en-GB" sz="2200" dirty="0"/>
              <a:t>Class Teachers – Mrs Gardner (Monday – Thursday)</a:t>
            </a:r>
          </a:p>
          <a:p>
            <a:pPr marL="274320" indent="-274320">
              <a:lnSpc>
                <a:spcPct val="90000"/>
              </a:lnSpc>
              <a:spcAft>
                <a:spcPts val="0"/>
              </a:spcAft>
              <a:defRPr/>
            </a:pPr>
            <a:r>
              <a:rPr lang="en-GB" sz="2200" dirty="0"/>
              <a:t>                             - Mrs Wheeler (Friday)</a:t>
            </a:r>
          </a:p>
          <a:p>
            <a:pPr marL="274320" indent="-274320">
              <a:lnSpc>
                <a:spcPct val="90000"/>
              </a:lnSpc>
              <a:spcAft>
                <a:spcPts val="0"/>
              </a:spcAft>
              <a:defRPr/>
            </a:pPr>
            <a:r>
              <a:rPr lang="en-GB" sz="2200" dirty="0"/>
              <a:t>Class Teaching Assistant – Mrs </a:t>
            </a:r>
            <a:r>
              <a:rPr lang="en-GB" sz="2200" dirty="0" err="1"/>
              <a:t>Bruckin</a:t>
            </a:r>
            <a:r>
              <a:rPr lang="en-GB" sz="2200" dirty="0"/>
              <a:t> (all week)</a:t>
            </a:r>
          </a:p>
          <a:p>
            <a:pPr marL="274320" indent="-274320">
              <a:lnSpc>
                <a:spcPct val="90000"/>
              </a:lnSpc>
              <a:spcAft>
                <a:spcPts val="0"/>
              </a:spcAft>
              <a:defRPr/>
            </a:pPr>
            <a:r>
              <a:rPr lang="en-US" sz="2200" dirty="0"/>
              <a:t>PPA cover – </a:t>
            </a:r>
            <a:r>
              <a:rPr lang="en-US" sz="2200" dirty="0" err="1"/>
              <a:t>Mrs</a:t>
            </a:r>
            <a:r>
              <a:rPr lang="en-US" sz="2200" dirty="0"/>
              <a:t> Calloway (Wednesday am)</a:t>
            </a:r>
            <a:endParaRPr lang="en-GB" sz="2200" dirty="0"/>
          </a:p>
          <a:p>
            <a:pPr marL="274320" indent="-274320" eaLnBrk="1" fontAlgn="auto" hangingPunct="1">
              <a:lnSpc>
                <a:spcPct val="90000"/>
              </a:lnSpc>
              <a:spcAft>
                <a:spcPts val="0"/>
              </a:spcAft>
              <a:defRPr/>
            </a:pPr>
            <a:r>
              <a:rPr lang="en-GB" sz="2200" dirty="0"/>
              <a:t>SENCO – Ms S Beckett ( Tues, Wed, Thurs)</a:t>
            </a:r>
          </a:p>
          <a:p>
            <a:pPr marL="274320" indent="-274320" eaLnBrk="1" fontAlgn="auto" hangingPunct="1">
              <a:lnSpc>
                <a:spcPct val="90000"/>
              </a:lnSpc>
              <a:spcAft>
                <a:spcPts val="0"/>
              </a:spcAft>
              <a:defRPr/>
            </a:pPr>
            <a:r>
              <a:rPr lang="en-GB" sz="2200" dirty="0"/>
              <a:t>FLO – Mrs A Taylor</a:t>
            </a:r>
          </a:p>
          <a:p>
            <a:pPr marL="274320" indent="-274320" eaLnBrk="1" fontAlgn="auto" hangingPunct="1">
              <a:lnSpc>
                <a:spcPct val="90000"/>
              </a:lnSpc>
              <a:spcAft>
                <a:spcPts val="0"/>
              </a:spcAft>
              <a:defRPr/>
            </a:pPr>
            <a:r>
              <a:rPr lang="en-GB" sz="2200" dirty="0"/>
              <a:t>Office Manager – Mrs K Mead</a:t>
            </a:r>
          </a:p>
          <a:p>
            <a:pPr marL="0" indent="0" eaLnBrk="1" fontAlgn="auto" hangingPunct="1">
              <a:lnSpc>
                <a:spcPct val="90000"/>
              </a:lnSpc>
              <a:spcAft>
                <a:spcPts val="0"/>
              </a:spcAft>
              <a:buNone/>
              <a:defRPr/>
            </a:pPr>
            <a:endParaRPr lang="en-GB" dirty="0"/>
          </a:p>
        </p:txBody>
      </p:sp>
      <p:sp>
        <p:nvSpPr>
          <p:cNvPr id="30722" name="Rectangle 2">
            <a:extLst>
              <a:ext uri="{FF2B5EF4-FFF2-40B4-BE49-F238E27FC236}">
                <a16:creationId xmlns:a16="http://schemas.microsoft.com/office/drawing/2014/main" id="{EDFEAB41-3FE7-461A-BBE2-A54C59FCF883}"/>
              </a:ext>
            </a:extLst>
          </p:cNvPr>
          <p:cNvSpPr>
            <a:spLocks noGrp="1" noChangeArrowheads="1"/>
          </p:cNvSpPr>
          <p:nvPr>
            <p:ph type="title"/>
          </p:nvPr>
        </p:nvSpPr>
        <p:spPr>
          <a:xfrm>
            <a:off x="539750" y="549275"/>
            <a:ext cx="5327650" cy="863600"/>
          </a:xfrm>
        </p:spPr>
        <p:txBody>
          <a:bodyPr/>
          <a:lstStyle/>
          <a:p>
            <a:pPr eaLnBrk="1" hangingPunct="1"/>
            <a:r>
              <a:rPr lang="en-US" altLang="en-US" sz="4000">
                <a:solidFill>
                  <a:srgbClr val="FFFF00"/>
                </a:solidFill>
              </a:rPr>
              <a:t>Who’s Who?</a:t>
            </a:r>
            <a:endParaRPr lang="en-GB" altLang="en-US" sz="4000">
              <a:solidFill>
                <a:srgbClr val="FFFF00"/>
              </a:solidFill>
            </a:endParaRPr>
          </a:p>
        </p:txBody>
      </p:sp>
      <p:pic>
        <p:nvPicPr>
          <p:cNvPr id="11268" name="Picture 6" descr="\\Lunsford-Dc01\headteacher$\Pictures\Logo.png">
            <a:extLst>
              <a:ext uri="{FF2B5EF4-FFF2-40B4-BE49-F238E27FC236}">
                <a16:creationId xmlns:a16="http://schemas.microsoft.com/office/drawing/2014/main" id="{312AA8F8-2F4B-4EF9-8560-DBD95C7729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188913"/>
            <a:ext cx="1836737" cy="239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randombar(horizontal)">
                                      <p:cBhvr>
                                        <p:cTn id="7" dur="600">
                                          <p:stCondLst>
                                            <p:cond delay="0"/>
                                          </p:stCondLst>
                                        </p:cTn>
                                        <p:tgtEl>
                                          <p:spTgt spid="30722"/>
                                        </p:tgtEl>
                                      </p:cBhvr>
                                    </p:animEffect>
                                  </p:childTnLst>
                                </p:cTn>
                              </p:par>
                            </p:childTnLst>
                          </p:cTn>
                        </p:par>
                        <p:par>
                          <p:cTn id="8" fill="hold" nodeType="afterGroup">
                            <p:stCondLst>
                              <p:cond delay="600"/>
                            </p:stCondLst>
                            <p:childTnLst>
                              <p:par>
                                <p:cTn id="9" presetID="14" presetClass="entr" presetSubtype="10" fill="hold" grpId="0" nodeType="afterEffect">
                                  <p:stCondLst>
                                    <p:cond delay="0"/>
                                  </p:stCondLst>
                                  <p:childTnLst>
                                    <p:set>
                                      <p:cBhvr>
                                        <p:cTn id="10" dur="1" fill="hold">
                                          <p:stCondLst>
                                            <p:cond delay="0"/>
                                          </p:stCondLst>
                                        </p:cTn>
                                        <p:tgtEl>
                                          <p:spTgt spid="30723">
                                            <p:txEl>
                                              <p:pRg st="1" end="1"/>
                                            </p:txEl>
                                          </p:spTgt>
                                        </p:tgtEl>
                                        <p:attrNameLst>
                                          <p:attrName>style.visibility</p:attrName>
                                        </p:attrNameLst>
                                      </p:cBhvr>
                                      <p:to>
                                        <p:strVal val="visible"/>
                                      </p:to>
                                    </p:set>
                                    <p:animEffect transition="in" filter="randombar(horizontal)">
                                      <p:cBhvr>
                                        <p:cTn id="11" dur="500"/>
                                        <p:tgtEl>
                                          <p:spTgt spid="30723">
                                            <p:txEl>
                                              <p:pRg st="1" end="1"/>
                                            </p:txEl>
                                          </p:spTgt>
                                        </p:tgtEl>
                                      </p:cBhvr>
                                    </p:animEffect>
                                  </p:childTnLst>
                                </p:cTn>
                              </p:par>
                            </p:childTnLst>
                          </p:cTn>
                        </p:par>
                        <p:par>
                          <p:cTn id="12" fill="hold" nodeType="afterGroup">
                            <p:stCondLst>
                              <p:cond delay="1100"/>
                            </p:stCondLst>
                            <p:childTnLst>
                              <p:par>
                                <p:cTn id="13" presetID="14" presetClass="entr" presetSubtype="10" fill="hold" grpId="0" nodeType="afterEffect">
                                  <p:stCondLst>
                                    <p:cond delay="0"/>
                                  </p:stCondLst>
                                  <p:childTnLst>
                                    <p:set>
                                      <p:cBhvr>
                                        <p:cTn id="14" dur="1" fill="hold">
                                          <p:stCondLst>
                                            <p:cond delay="0"/>
                                          </p:stCondLst>
                                        </p:cTn>
                                        <p:tgtEl>
                                          <p:spTgt spid="30723">
                                            <p:txEl>
                                              <p:pRg st="2" end="2"/>
                                            </p:txEl>
                                          </p:spTgt>
                                        </p:tgtEl>
                                        <p:attrNameLst>
                                          <p:attrName>style.visibility</p:attrName>
                                        </p:attrNameLst>
                                      </p:cBhvr>
                                      <p:to>
                                        <p:strVal val="visible"/>
                                      </p:to>
                                    </p:set>
                                    <p:animEffect transition="in" filter="randombar(horizontal)">
                                      <p:cBhvr>
                                        <p:cTn id="15" dur="500"/>
                                        <p:tgtEl>
                                          <p:spTgt spid="30723">
                                            <p:txEl>
                                              <p:pRg st="2" end="2"/>
                                            </p:txEl>
                                          </p:spTgt>
                                        </p:tgtEl>
                                      </p:cBhvr>
                                    </p:animEffect>
                                  </p:childTnLst>
                                </p:cTn>
                              </p:par>
                            </p:childTnLst>
                          </p:cTn>
                        </p:par>
                      </p:childTnLst>
                    </p:cTn>
                  </p:par>
                  <p:par>
                    <p:cTn id="16" fill="hold">
                      <p:stCondLst>
                        <p:cond delay="indefinite"/>
                      </p:stCondLst>
                      <p:childTnLst>
                        <p:par>
                          <p:cTn id="17" fill="hold" nodeType="afterGroup">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30723">
                                            <p:txEl>
                                              <p:pRg st="3" end="3"/>
                                            </p:txEl>
                                          </p:spTgt>
                                        </p:tgtEl>
                                        <p:attrNameLst>
                                          <p:attrName>style.visibility</p:attrName>
                                        </p:attrNameLst>
                                      </p:cBhvr>
                                      <p:to>
                                        <p:strVal val="visible"/>
                                      </p:to>
                                    </p:set>
                                    <p:animEffect transition="in" filter="randombar(horizontal)">
                                      <p:cBhvr>
                                        <p:cTn id="20" dur="500"/>
                                        <p:tgtEl>
                                          <p:spTgt spid="3072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30723">
                                            <p:txEl>
                                              <p:pRg st="4" end="4"/>
                                            </p:txEl>
                                          </p:spTgt>
                                        </p:tgtEl>
                                        <p:attrNameLst>
                                          <p:attrName>style.visibility</p:attrName>
                                        </p:attrNameLst>
                                      </p:cBhvr>
                                      <p:to>
                                        <p:strVal val="visible"/>
                                      </p:to>
                                    </p:set>
                                    <p:animEffect transition="in" filter="randombar(horizontal)">
                                      <p:cBhvr>
                                        <p:cTn id="25" dur="500"/>
                                        <p:tgtEl>
                                          <p:spTgt spid="30723">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30723">
                                            <p:txEl>
                                              <p:pRg st="5" end="5"/>
                                            </p:txEl>
                                          </p:spTgt>
                                        </p:tgtEl>
                                        <p:attrNameLst>
                                          <p:attrName>style.visibility</p:attrName>
                                        </p:attrNameLst>
                                      </p:cBhvr>
                                      <p:to>
                                        <p:strVal val="visible"/>
                                      </p:to>
                                    </p:set>
                                    <p:animEffect transition="in" filter="randombar(horizontal)">
                                      <p:cBhvr>
                                        <p:cTn id="30" dur="500"/>
                                        <p:tgtEl>
                                          <p:spTgt spid="30723">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30723">
                                            <p:txEl>
                                              <p:pRg st="6" end="6"/>
                                            </p:txEl>
                                          </p:spTgt>
                                        </p:tgtEl>
                                        <p:attrNameLst>
                                          <p:attrName>style.visibility</p:attrName>
                                        </p:attrNameLst>
                                      </p:cBhvr>
                                      <p:to>
                                        <p:strVal val="visible"/>
                                      </p:to>
                                    </p:set>
                                    <p:animEffect transition="in" filter="randombar(horizontal)">
                                      <p:cBhvr>
                                        <p:cTn id="35" dur="500"/>
                                        <p:tgtEl>
                                          <p:spTgt spid="30723">
                                            <p:txEl>
                                              <p:pRg st="6" end="6"/>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30723">
                                            <p:txEl>
                                              <p:pRg st="7" end="7"/>
                                            </p:txEl>
                                          </p:spTgt>
                                        </p:tgtEl>
                                        <p:attrNameLst>
                                          <p:attrName>style.visibility</p:attrName>
                                        </p:attrNameLst>
                                      </p:cBhvr>
                                      <p:to>
                                        <p:strVal val="visible"/>
                                      </p:to>
                                    </p:set>
                                    <p:animEffect transition="in" filter="randombar(horizontal)">
                                      <p:cBhvr>
                                        <p:cTn id="40" dur="500"/>
                                        <p:tgtEl>
                                          <p:spTgt spid="30723">
                                            <p:txEl>
                                              <p:pRg st="7" end="7"/>
                                            </p:txEl>
                                          </p:spTgt>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14" presetClass="entr" presetSubtype="10" fill="hold" grpId="0" nodeType="clickEffect">
                                  <p:stCondLst>
                                    <p:cond delay="0"/>
                                  </p:stCondLst>
                                  <p:childTnLst>
                                    <p:set>
                                      <p:cBhvr>
                                        <p:cTn id="44" dur="1" fill="hold">
                                          <p:stCondLst>
                                            <p:cond delay="0"/>
                                          </p:stCondLst>
                                        </p:cTn>
                                        <p:tgtEl>
                                          <p:spTgt spid="30723">
                                            <p:txEl>
                                              <p:pRg st="8" end="8"/>
                                            </p:txEl>
                                          </p:spTgt>
                                        </p:tgtEl>
                                        <p:attrNameLst>
                                          <p:attrName>style.visibility</p:attrName>
                                        </p:attrNameLst>
                                      </p:cBhvr>
                                      <p:to>
                                        <p:strVal val="visible"/>
                                      </p:to>
                                    </p:set>
                                    <p:animEffect transition="in" filter="randombar(horizontal)">
                                      <p:cBhvr>
                                        <p:cTn id="45" dur="500"/>
                                        <p:tgtEl>
                                          <p:spTgt spid="30723">
                                            <p:txEl>
                                              <p:pRg st="8" end="8"/>
                                            </p:txEl>
                                          </p:spTgt>
                                        </p:tgtEl>
                                      </p:cBhvr>
                                    </p:animEffect>
                                  </p:childTnLst>
                                </p:cTn>
                              </p:par>
                            </p:childTnLst>
                          </p:cTn>
                        </p:par>
                        <p:par>
                          <p:cTn id="46" fill="hold" nodeType="afterGroup">
                            <p:stCondLst>
                              <p:cond delay="500"/>
                            </p:stCondLst>
                            <p:childTnLst>
                              <p:par>
                                <p:cTn id="47" presetID="14" presetClass="entr" presetSubtype="10" fill="hold" grpId="0" nodeType="afterEffect">
                                  <p:stCondLst>
                                    <p:cond delay="0"/>
                                  </p:stCondLst>
                                  <p:childTnLst>
                                    <p:set>
                                      <p:cBhvr>
                                        <p:cTn id="48" dur="1" fill="hold">
                                          <p:stCondLst>
                                            <p:cond delay="0"/>
                                          </p:stCondLst>
                                        </p:cTn>
                                        <p:tgtEl>
                                          <p:spTgt spid="30723">
                                            <p:txEl>
                                              <p:pRg st="9" end="9"/>
                                            </p:txEl>
                                          </p:spTgt>
                                        </p:tgtEl>
                                        <p:attrNameLst>
                                          <p:attrName>style.visibility</p:attrName>
                                        </p:attrNameLst>
                                      </p:cBhvr>
                                      <p:to>
                                        <p:strVal val="visible"/>
                                      </p:to>
                                    </p:set>
                                    <p:animEffect transition="in" filter="randombar(horizontal)">
                                      <p:cBhvr>
                                        <p:cTn id="49" dur="500"/>
                                        <p:tgtEl>
                                          <p:spTgt spid="3072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p:bldP spid="3072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44663-F7E3-406C-0610-E2E672D1D037}"/>
              </a:ext>
            </a:extLst>
          </p:cNvPr>
          <p:cNvSpPr>
            <a:spLocks noGrp="1"/>
          </p:cNvSpPr>
          <p:nvPr>
            <p:ph type="title"/>
          </p:nvPr>
        </p:nvSpPr>
        <p:spPr>
          <a:xfrm>
            <a:off x="1115616" y="2564904"/>
            <a:ext cx="6502400" cy="1239982"/>
          </a:xfrm>
        </p:spPr>
        <p:txBody>
          <a:bodyPr>
            <a:normAutofit fontScale="90000"/>
          </a:bodyPr>
          <a:lstStyle/>
          <a:p>
            <a:pPr>
              <a:spcBef>
                <a:spcPts val="0"/>
              </a:spcBef>
              <a:spcAft>
                <a:spcPts val="0"/>
              </a:spcAft>
            </a:pPr>
            <a:r>
              <a:rPr lang="en-US" sz="5025" dirty="0"/>
              <a:t>Our Values:</a:t>
            </a:r>
            <a:br>
              <a:rPr lang="en-US" dirty="0"/>
            </a:br>
            <a:r>
              <a:rPr lang="en-US" sz="2700" dirty="0">
                <a:solidFill>
                  <a:srgbClr val="C00000"/>
                </a:solidFill>
                <a:latin typeface="+mn-lt"/>
                <a:ea typeface="Times New Roman" panose="02020603050405020304" pitchFamily="18" charset="0"/>
                <a:cs typeface="Times New Roman" panose="02020603050405020304" pitchFamily="18" charset="0"/>
              </a:rPr>
              <a:t>Kindness     Respect    Positivity     Perseverance Responsibility     Hard work</a:t>
            </a:r>
            <a:br>
              <a:rPr lang="en-US" sz="2700" dirty="0">
                <a:solidFill>
                  <a:srgbClr val="C00000"/>
                </a:solidFill>
                <a:latin typeface="Calibri" panose="020F0502020204030204" pitchFamily="34" charset="0"/>
                <a:ea typeface="Times New Roman" panose="02020603050405020304" pitchFamily="18"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D055F9FF-6121-A1D1-C318-C85D651498EE}"/>
              </a:ext>
            </a:extLst>
          </p:cNvPr>
          <p:cNvSpPr>
            <a:spLocks noGrp="1"/>
          </p:cNvSpPr>
          <p:nvPr>
            <p:ph idx="1"/>
          </p:nvPr>
        </p:nvSpPr>
        <p:spPr>
          <a:xfrm>
            <a:off x="562899" y="3923139"/>
            <a:ext cx="7346164" cy="2961409"/>
          </a:xfrm>
        </p:spPr>
        <p:txBody>
          <a:bodyPr>
            <a:normAutofit/>
          </a:bodyPr>
          <a:lstStyle/>
          <a:p>
            <a:pPr marL="0" indent="0" algn="ctr">
              <a:spcBef>
                <a:spcPts val="0"/>
              </a:spcBef>
              <a:spcAft>
                <a:spcPts val="0"/>
              </a:spcAft>
              <a:buNone/>
            </a:pPr>
            <a:r>
              <a:rPr lang="en-US" dirty="0">
                <a:solidFill>
                  <a:srgbClr val="C00000"/>
                </a:solidFill>
                <a:ea typeface="Times New Roman" panose="02020603050405020304" pitchFamily="18" charset="0"/>
                <a:cs typeface="Times New Roman" panose="02020603050405020304" pitchFamily="18" charset="0"/>
              </a:rPr>
              <a:t>We are </a:t>
            </a:r>
            <a:r>
              <a:rPr lang="en-US" b="1" u="sng" dirty="0">
                <a:solidFill>
                  <a:srgbClr val="C00000"/>
                </a:solidFill>
                <a:ea typeface="Times New Roman" panose="02020603050405020304" pitchFamily="18" charset="0"/>
                <a:cs typeface="Times New Roman" panose="02020603050405020304" pitchFamily="18" charset="0"/>
              </a:rPr>
              <a:t>KIND</a:t>
            </a:r>
            <a:endParaRPr lang="en-US" b="1" u="sng" dirty="0">
              <a:ea typeface="Calibri" panose="020F0502020204030204" pitchFamily="34" charset="0"/>
              <a:cs typeface="Times New Roman" panose="02020603050405020304" pitchFamily="18" charset="0"/>
            </a:endParaRPr>
          </a:p>
          <a:p>
            <a:pPr marL="0" indent="0" algn="ctr">
              <a:spcBef>
                <a:spcPts val="0"/>
              </a:spcBef>
              <a:spcAft>
                <a:spcPts val="0"/>
              </a:spcAft>
              <a:buNone/>
            </a:pPr>
            <a:r>
              <a:rPr lang="en-US" dirty="0">
                <a:solidFill>
                  <a:srgbClr val="C00000"/>
                </a:solidFill>
                <a:ea typeface="Times New Roman" panose="02020603050405020304" pitchFamily="18" charset="0"/>
                <a:cs typeface="Times New Roman" panose="02020603050405020304" pitchFamily="18" charset="0"/>
              </a:rPr>
              <a:t>We are </a:t>
            </a:r>
            <a:r>
              <a:rPr lang="en-US" b="1" u="sng" dirty="0">
                <a:solidFill>
                  <a:srgbClr val="C00000"/>
                </a:solidFill>
                <a:ea typeface="Times New Roman" panose="02020603050405020304" pitchFamily="18" charset="0"/>
                <a:cs typeface="Times New Roman" panose="02020603050405020304" pitchFamily="18" charset="0"/>
              </a:rPr>
              <a:t>RESPECTFUL</a:t>
            </a:r>
            <a:r>
              <a:rPr lang="en-US" dirty="0">
                <a:solidFill>
                  <a:srgbClr val="C00000"/>
                </a:solidFill>
                <a:ea typeface="Times New Roman" panose="02020603050405020304" pitchFamily="18" charset="0"/>
                <a:cs typeface="Times New Roman" panose="02020603050405020304" pitchFamily="18" charset="0"/>
              </a:rPr>
              <a:t> </a:t>
            </a:r>
            <a:endParaRPr lang="en-US" dirty="0">
              <a:ea typeface="Calibri" panose="020F0502020204030204" pitchFamily="34" charset="0"/>
              <a:cs typeface="Times New Roman" panose="02020603050405020304" pitchFamily="18" charset="0"/>
            </a:endParaRPr>
          </a:p>
          <a:p>
            <a:pPr marL="0" indent="0" algn="ctr">
              <a:spcBef>
                <a:spcPts val="0"/>
              </a:spcBef>
              <a:spcAft>
                <a:spcPts val="0"/>
              </a:spcAft>
              <a:buNone/>
            </a:pPr>
            <a:r>
              <a:rPr lang="en-US" dirty="0">
                <a:solidFill>
                  <a:srgbClr val="C00000"/>
                </a:solidFill>
                <a:ea typeface="Times New Roman" panose="02020603050405020304" pitchFamily="18" charset="0"/>
                <a:cs typeface="Times New Roman" panose="02020603050405020304" pitchFamily="18" charset="0"/>
              </a:rPr>
              <a:t>We are </a:t>
            </a:r>
            <a:r>
              <a:rPr lang="en-US" b="1" u="sng" dirty="0">
                <a:solidFill>
                  <a:srgbClr val="C00000"/>
                </a:solidFill>
                <a:ea typeface="Times New Roman" panose="02020603050405020304" pitchFamily="18" charset="0"/>
                <a:cs typeface="Times New Roman" panose="02020603050405020304" pitchFamily="18" charset="0"/>
              </a:rPr>
              <a:t>POSITIVE</a:t>
            </a:r>
            <a:r>
              <a:rPr lang="en-US" dirty="0">
                <a:solidFill>
                  <a:srgbClr val="C00000"/>
                </a:solidFill>
                <a:ea typeface="Times New Roman" panose="02020603050405020304" pitchFamily="18" charset="0"/>
                <a:cs typeface="Times New Roman" panose="02020603050405020304" pitchFamily="18" charset="0"/>
              </a:rPr>
              <a:t> </a:t>
            </a:r>
            <a:endParaRPr lang="en-US" dirty="0">
              <a:ea typeface="Calibri" panose="020F0502020204030204" pitchFamily="34" charset="0"/>
              <a:cs typeface="Times New Roman" panose="02020603050405020304" pitchFamily="18" charset="0"/>
            </a:endParaRPr>
          </a:p>
          <a:p>
            <a:pPr marL="0" indent="0" algn="ctr">
              <a:spcBef>
                <a:spcPts val="0"/>
              </a:spcBef>
              <a:spcAft>
                <a:spcPts val="0"/>
              </a:spcAft>
              <a:buNone/>
            </a:pPr>
            <a:r>
              <a:rPr lang="en-US" dirty="0">
                <a:solidFill>
                  <a:srgbClr val="C00000"/>
                </a:solidFill>
                <a:ea typeface="Times New Roman" panose="02020603050405020304" pitchFamily="18" charset="0"/>
                <a:cs typeface="Times New Roman" panose="02020603050405020304" pitchFamily="18" charset="0"/>
              </a:rPr>
              <a:t>We </a:t>
            </a:r>
            <a:r>
              <a:rPr lang="en-US" b="1" u="sng" dirty="0">
                <a:solidFill>
                  <a:srgbClr val="C00000"/>
                </a:solidFill>
                <a:ea typeface="Times New Roman" panose="02020603050405020304" pitchFamily="18" charset="0"/>
                <a:cs typeface="Times New Roman" panose="02020603050405020304" pitchFamily="18" charset="0"/>
              </a:rPr>
              <a:t>PERSEVERE</a:t>
            </a:r>
            <a:endParaRPr lang="en-US" b="1" u="sng" dirty="0">
              <a:ea typeface="Calibri" panose="020F0502020204030204" pitchFamily="34" charset="0"/>
              <a:cs typeface="Times New Roman" panose="02020603050405020304" pitchFamily="18" charset="0"/>
            </a:endParaRPr>
          </a:p>
          <a:p>
            <a:pPr marL="0" indent="0" algn="ctr">
              <a:spcBef>
                <a:spcPts val="0"/>
              </a:spcBef>
              <a:spcAft>
                <a:spcPts val="0"/>
              </a:spcAft>
              <a:buNone/>
            </a:pPr>
            <a:r>
              <a:rPr lang="en-US" dirty="0">
                <a:solidFill>
                  <a:srgbClr val="C00000"/>
                </a:solidFill>
                <a:ea typeface="Times New Roman" panose="02020603050405020304" pitchFamily="18" charset="0"/>
                <a:cs typeface="Times New Roman" panose="02020603050405020304" pitchFamily="18" charset="0"/>
              </a:rPr>
              <a:t>We are </a:t>
            </a:r>
            <a:r>
              <a:rPr lang="en-US" b="1" u="sng" dirty="0">
                <a:solidFill>
                  <a:srgbClr val="C00000"/>
                </a:solidFill>
                <a:ea typeface="Times New Roman" panose="02020603050405020304" pitchFamily="18" charset="0"/>
                <a:cs typeface="Times New Roman" panose="02020603050405020304" pitchFamily="18" charset="0"/>
              </a:rPr>
              <a:t>RESPONSIBLE</a:t>
            </a:r>
            <a:endParaRPr lang="en-US" b="1" u="sng" dirty="0">
              <a:ea typeface="Calibri" panose="020F0502020204030204" pitchFamily="34" charset="0"/>
              <a:cs typeface="Times New Roman" panose="02020603050405020304" pitchFamily="18" charset="0"/>
            </a:endParaRPr>
          </a:p>
          <a:p>
            <a:pPr marL="0" indent="0" algn="ctr">
              <a:spcBef>
                <a:spcPts val="0"/>
              </a:spcBef>
              <a:spcAft>
                <a:spcPts val="0"/>
              </a:spcAft>
              <a:buNone/>
            </a:pPr>
            <a:r>
              <a:rPr lang="en-US" dirty="0">
                <a:solidFill>
                  <a:srgbClr val="C00000"/>
                </a:solidFill>
                <a:ea typeface="Times New Roman" panose="02020603050405020304" pitchFamily="18" charset="0"/>
                <a:cs typeface="Times New Roman" panose="02020603050405020304" pitchFamily="18" charset="0"/>
              </a:rPr>
              <a:t>We are </a:t>
            </a:r>
            <a:r>
              <a:rPr lang="en-US" b="1" u="sng" dirty="0">
                <a:solidFill>
                  <a:srgbClr val="C00000"/>
                </a:solidFill>
                <a:ea typeface="Times New Roman" panose="02020603050405020304" pitchFamily="18" charset="0"/>
                <a:cs typeface="Times New Roman" panose="02020603050405020304" pitchFamily="18" charset="0"/>
              </a:rPr>
              <a:t>HARD WORKING </a:t>
            </a:r>
          </a:p>
          <a:p>
            <a:pPr marL="0" indent="0" algn="ctr">
              <a:spcBef>
                <a:spcPts val="0"/>
              </a:spcBef>
              <a:buNone/>
            </a:pPr>
            <a:endParaRPr lang="en-US" dirty="0"/>
          </a:p>
          <a:p>
            <a:pPr marL="0" indent="0" algn="ctr">
              <a:spcBef>
                <a:spcPts val="0"/>
              </a:spcBef>
              <a:spcAft>
                <a:spcPts val="0"/>
              </a:spcAft>
              <a:buNone/>
            </a:pPr>
            <a:endParaRPr lang="en-US" sz="225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descr="A picture containing text&#10;&#10;Description automatically generated">
            <a:extLst>
              <a:ext uri="{FF2B5EF4-FFF2-40B4-BE49-F238E27FC236}">
                <a16:creationId xmlns:a16="http://schemas.microsoft.com/office/drawing/2014/main" id="{102F2778-D0B0-A65D-0D4B-C3AB233AEB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79121" y="381602"/>
            <a:ext cx="1259884" cy="1637850"/>
          </a:xfrm>
          <a:prstGeom prst="rect">
            <a:avLst/>
          </a:prstGeom>
        </p:spPr>
      </p:pic>
      <p:sp>
        <p:nvSpPr>
          <p:cNvPr id="4" name="TextBox 3">
            <a:extLst>
              <a:ext uri="{FF2B5EF4-FFF2-40B4-BE49-F238E27FC236}">
                <a16:creationId xmlns:a16="http://schemas.microsoft.com/office/drawing/2014/main" id="{1295CC5B-D7C1-88BA-7CA6-77AE794375DF}"/>
              </a:ext>
            </a:extLst>
          </p:cNvPr>
          <p:cNvSpPr txBox="1"/>
          <p:nvPr/>
        </p:nvSpPr>
        <p:spPr>
          <a:xfrm>
            <a:off x="2267744" y="692696"/>
            <a:ext cx="4536504" cy="1015663"/>
          </a:xfrm>
          <a:prstGeom prst="rect">
            <a:avLst/>
          </a:prstGeom>
          <a:noFill/>
        </p:spPr>
        <p:txBody>
          <a:bodyPr wrap="square" rtlCol="0">
            <a:spAutoFit/>
          </a:bodyPr>
          <a:lstStyle/>
          <a:p>
            <a:r>
              <a:rPr lang="en-US" sz="6000" i="1" dirty="0">
                <a:solidFill>
                  <a:schemeClr val="bg1"/>
                </a:solidFill>
                <a:latin typeface="Calibri Light" panose="020F0302020204030204" pitchFamily="34" charset="0"/>
                <a:cs typeface="Calibri Light" panose="020F0302020204030204" pitchFamily="34" charset="0"/>
              </a:rPr>
              <a:t>OUR VALUES </a:t>
            </a:r>
          </a:p>
        </p:txBody>
      </p:sp>
    </p:spTree>
    <p:extLst>
      <p:ext uri="{BB962C8B-B14F-4D97-AF65-F5344CB8AC3E}">
        <p14:creationId xmlns:p14="http://schemas.microsoft.com/office/powerpoint/2010/main" val="21106718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A46E6-6DAA-0C18-763E-08AAC1492D62}"/>
              </a:ext>
            </a:extLst>
          </p:cNvPr>
          <p:cNvSpPr>
            <a:spLocks noGrp="1"/>
          </p:cNvSpPr>
          <p:nvPr>
            <p:ph type="ctrTitle"/>
          </p:nvPr>
        </p:nvSpPr>
        <p:spPr>
          <a:xfrm>
            <a:off x="683568" y="548680"/>
            <a:ext cx="5825202" cy="1234727"/>
          </a:xfrm>
        </p:spPr>
        <p:txBody>
          <a:bodyPr>
            <a:normAutofit fontScale="90000"/>
          </a:bodyPr>
          <a:lstStyle/>
          <a:p>
            <a:r>
              <a:rPr lang="en-US" i="1" dirty="0">
                <a:latin typeface="Calibri Light" panose="020F0302020204030204" pitchFamily="34" charset="0"/>
                <a:cs typeface="Calibri Light" panose="020F0302020204030204" pitchFamily="34" charset="0"/>
              </a:rPr>
              <a:t>Our School Rules </a:t>
            </a:r>
            <a:br>
              <a:rPr lang="en-US" dirty="0"/>
            </a:br>
            <a:endParaRPr lang="en-US" dirty="0"/>
          </a:p>
        </p:txBody>
      </p:sp>
      <p:sp>
        <p:nvSpPr>
          <p:cNvPr id="3" name="Subtitle 2">
            <a:extLst>
              <a:ext uri="{FF2B5EF4-FFF2-40B4-BE49-F238E27FC236}">
                <a16:creationId xmlns:a16="http://schemas.microsoft.com/office/drawing/2014/main" id="{88965A03-31E0-942E-23AA-9BB15AA968AA}"/>
              </a:ext>
            </a:extLst>
          </p:cNvPr>
          <p:cNvSpPr>
            <a:spLocks noGrp="1"/>
          </p:cNvSpPr>
          <p:nvPr>
            <p:ph type="subTitle" idx="1"/>
          </p:nvPr>
        </p:nvSpPr>
        <p:spPr>
          <a:xfrm>
            <a:off x="1187624" y="1988840"/>
            <a:ext cx="5825202" cy="822674"/>
          </a:xfrm>
        </p:spPr>
        <p:txBody>
          <a:bodyPr>
            <a:noAutofit/>
          </a:bodyPr>
          <a:lstStyle/>
          <a:p>
            <a:pPr marL="685800" indent="-685800" algn="l">
              <a:buFont typeface="Arial" panose="020B0604020202020204" pitchFamily="34" charset="0"/>
              <a:buChar char="•"/>
            </a:pPr>
            <a:r>
              <a:rPr lang="en-US" sz="5250" dirty="0">
                <a:solidFill>
                  <a:schemeClr val="bg1"/>
                </a:solidFill>
              </a:rPr>
              <a:t>Be </a:t>
            </a:r>
            <a:r>
              <a:rPr lang="en-US" sz="5250" b="1" u="sng" dirty="0">
                <a:solidFill>
                  <a:schemeClr val="bg1"/>
                </a:solidFill>
              </a:rPr>
              <a:t>SAFE </a:t>
            </a:r>
          </a:p>
          <a:p>
            <a:pPr marL="685800" indent="-685800" algn="l">
              <a:buFont typeface="Arial" panose="020B0604020202020204" pitchFamily="34" charset="0"/>
              <a:buChar char="•"/>
            </a:pPr>
            <a:r>
              <a:rPr lang="en-US" sz="5250" dirty="0">
                <a:solidFill>
                  <a:schemeClr val="bg1"/>
                </a:solidFill>
              </a:rPr>
              <a:t>Be </a:t>
            </a:r>
            <a:r>
              <a:rPr lang="en-US" sz="5250" b="1" u="sng" dirty="0">
                <a:solidFill>
                  <a:schemeClr val="bg1"/>
                </a:solidFill>
              </a:rPr>
              <a:t>READY</a:t>
            </a:r>
          </a:p>
          <a:p>
            <a:pPr marL="685800" indent="-685800" algn="l">
              <a:buFont typeface="Arial" panose="020B0604020202020204" pitchFamily="34" charset="0"/>
              <a:buChar char="•"/>
            </a:pPr>
            <a:r>
              <a:rPr lang="en-US" sz="5250" dirty="0">
                <a:solidFill>
                  <a:schemeClr val="bg1"/>
                </a:solidFill>
              </a:rPr>
              <a:t>Be </a:t>
            </a:r>
            <a:r>
              <a:rPr lang="en-US" sz="5250" b="1" u="sng" dirty="0">
                <a:solidFill>
                  <a:schemeClr val="bg1"/>
                </a:solidFill>
              </a:rPr>
              <a:t>RESPECTFUL</a:t>
            </a:r>
            <a:r>
              <a:rPr lang="en-US" sz="5250" dirty="0">
                <a:solidFill>
                  <a:schemeClr val="accent2">
                    <a:lumMod val="75000"/>
                  </a:schemeClr>
                </a:solidFill>
              </a:rPr>
              <a:t> </a:t>
            </a:r>
          </a:p>
        </p:txBody>
      </p:sp>
      <p:pic>
        <p:nvPicPr>
          <p:cNvPr id="5" name="Picture 4" descr="A picture containing text&#10;&#10;Description automatically generated">
            <a:extLst>
              <a:ext uri="{FF2B5EF4-FFF2-40B4-BE49-F238E27FC236}">
                <a16:creationId xmlns:a16="http://schemas.microsoft.com/office/drawing/2014/main" id="{59973417-10BE-24C9-4F89-47792E73F3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12826" y="404664"/>
            <a:ext cx="1371942" cy="1783526"/>
          </a:xfrm>
          <a:prstGeom prst="rect">
            <a:avLst/>
          </a:prstGeom>
        </p:spPr>
      </p:pic>
    </p:spTree>
    <p:extLst>
      <p:ext uri="{BB962C8B-B14F-4D97-AF65-F5344CB8AC3E}">
        <p14:creationId xmlns:p14="http://schemas.microsoft.com/office/powerpoint/2010/main" val="6173793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1549A-3ED6-B2B1-1CFA-96362D9261CE}"/>
              </a:ext>
            </a:extLst>
          </p:cNvPr>
          <p:cNvSpPr>
            <a:spLocks noGrp="1"/>
          </p:cNvSpPr>
          <p:nvPr>
            <p:ph type="title"/>
          </p:nvPr>
        </p:nvSpPr>
        <p:spPr>
          <a:xfrm>
            <a:off x="683568" y="361949"/>
            <a:ext cx="7488832" cy="990600"/>
          </a:xfrm>
        </p:spPr>
        <p:txBody>
          <a:bodyPr>
            <a:noAutofit/>
          </a:bodyPr>
          <a:lstStyle/>
          <a:p>
            <a:pPr marL="4763" indent="-4763" algn="just">
              <a:spcBef>
                <a:spcPts val="0"/>
              </a:spcBef>
              <a:spcAft>
                <a:spcPts val="0"/>
              </a:spcAft>
            </a:pPr>
            <a:r>
              <a:rPr lang="en-US" sz="4200" b="1" u="sng" dirty="0">
                <a:solidFill>
                  <a:schemeClr val="bg1"/>
                </a:solidFill>
                <a:latin typeface="Calibri Light" panose="020F0302020204030204" pitchFamily="34" charset="0"/>
                <a:ea typeface="Candara" panose="020E0502030303020204" pitchFamily="34" charset="0"/>
                <a:cs typeface="Candara" panose="020E0502030303020204" pitchFamily="34" charset="0"/>
              </a:rPr>
              <a:t>SCHOOL RULES – SAFE, READY, RESPECTFUL.</a:t>
            </a:r>
            <a:r>
              <a:rPr lang="en-US" sz="4200" b="1" dirty="0">
                <a:solidFill>
                  <a:schemeClr val="bg1"/>
                </a:solidFill>
                <a:latin typeface="Calibri Light" panose="020F0302020204030204" pitchFamily="34" charset="0"/>
                <a:ea typeface="Candara" panose="020E0502030303020204" pitchFamily="34" charset="0"/>
                <a:cs typeface="Candara" panose="020E0502030303020204" pitchFamily="34" charset="0"/>
              </a:rPr>
              <a:t> </a:t>
            </a:r>
            <a:endParaRPr lang="en-US" sz="4200" b="1" dirty="0">
              <a:solidFill>
                <a:schemeClr val="bg1"/>
              </a:solidFill>
              <a:latin typeface="Candara" panose="020E0502030303020204" pitchFamily="34" charset="0"/>
              <a:ea typeface="Candara" panose="020E0502030303020204" pitchFamily="34" charset="0"/>
              <a:cs typeface="Candara" panose="020E0502030303020204" pitchFamily="34" charset="0"/>
            </a:endParaRPr>
          </a:p>
        </p:txBody>
      </p:sp>
      <p:sp>
        <p:nvSpPr>
          <p:cNvPr id="3" name="Content Placeholder 2">
            <a:extLst>
              <a:ext uri="{FF2B5EF4-FFF2-40B4-BE49-F238E27FC236}">
                <a16:creationId xmlns:a16="http://schemas.microsoft.com/office/drawing/2014/main" id="{1F4A6D39-AA1A-0BF4-33F8-FB91AA013594}"/>
              </a:ext>
            </a:extLst>
          </p:cNvPr>
          <p:cNvSpPr>
            <a:spLocks noGrp="1"/>
          </p:cNvSpPr>
          <p:nvPr>
            <p:ph idx="1"/>
          </p:nvPr>
        </p:nvSpPr>
        <p:spPr>
          <a:xfrm>
            <a:off x="323528" y="2564904"/>
            <a:ext cx="8496944" cy="3744416"/>
          </a:xfrm>
        </p:spPr>
        <p:txBody>
          <a:bodyPr>
            <a:normAutofit fontScale="92500" lnSpcReduction="20000"/>
          </a:bodyPr>
          <a:lstStyle/>
          <a:p>
            <a:pPr marL="0" indent="0" algn="just">
              <a:spcBef>
                <a:spcPts val="0"/>
              </a:spcBef>
              <a:spcAft>
                <a:spcPts val="0"/>
              </a:spcAft>
              <a:buNone/>
            </a:pPr>
            <a:r>
              <a:rPr lang="en-US" sz="3400" dirty="0">
                <a:solidFill>
                  <a:srgbClr val="000000"/>
                </a:solidFill>
                <a:ea typeface="Candara" panose="020E0502030303020204" pitchFamily="34" charset="0"/>
                <a:cs typeface="Candara" panose="020E0502030303020204" pitchFamily="34" charset="0"/>
              </a:rPr>
              <a:t>There are just 3 simple, clear and coherent </a:t>
            </a:r>
            <a:r>
              <a:rPr lang="en-US" sz="3400" dirty="0" err="1">
                <a:solidFill>
                  <a:srgbClr val="000000"/>
                </a:solidFill>
                <a:ea typeface="Candara" panose="020E0502030303020204" pitchFamily="34" charset="0"/>
                <a:cs typeface="Candara" panose="020E0502030303020204" pitchFamily="34" charset="0"/>
              </a:rPr>
              <a:t>behaviour</a:t>
            </a:r>
            <a:r>
              <a:rPr lang="en-US" sz="3400" dirty="0">
                <a:solidFill>
                  <a:srgbClr val="000000"/>
                </a:solidFill>
                <a:ea typeface="Candara" panose="020E0502030303020204" pitchFamily="34" charset="0"/>
                <a:cs typeface="Candara" panose="020E0502030303020204" pitchFamily="34" charset="0"/>
              </a:rPr>
              <a:t> expectations. </a:t>
            </a:r>
          </a:p>
          <a:p>
            <a:pPr marL="0" indent="0" algn="just">
              <a:spcBef>
                <a:spcPts val="0"/>
              </a:spcBef>
              <a:spcAft>
                <a:spcPts val="0"/>
              </a:spcAft>
              <a:buNone/>
            </a:pPr>
            <a:endParaRPr lang="en-US" sz="3400" dirty="0">
              <a:solidFill>
                <a:srgbClr val="000000"/>
              </a:solidFill>
              <a:ea typeface="Candara" panose="020E0502030303020204" pitchFamily="34" charset="0"/>
              <a:cs typeface="Candara" panose="020E0502030303020204" pitchFamily="34" charset="0"/>
            </a:endParaRPr>
          </a:p>
          <a:p>
            <a:pPr marL="0" indent="0" algn="just">
              <a:spcBef>
                <a:spcPts val="0"/>
              </a:spcBef>
              <a:spcAft>
                <a:spcPts val="0"/>
              </a:spcAft>
              <a:buNone/>
            </a:pPr>
            <a:r>
              <a:rPr lang="en-US" sz="3400" dirty="0">
                <a:solidFill>
                  <a:srgbClr val="000000"/>
                </a:solidFill>
                <a:ea typeface="Candara" panose="020E0502030303020204" pitchFamily="34" charset="0"/>
                <a:cs typeface="Candara" panose="020E0502030303020204" pitchFamily="34" charset="0"/>
              </a:rPr>
              <a:t>This makes it easy for adults and children to </a:t>
            </a:r>
            <a:r>
              <a:rPr lang="en-US" sz="3400" dirty="0" err="1">
                <a:solidFill>
                  <a:srgbClr val="000000"/>
                </a:solidFill>
                <a:ea typeface="Candara" panose="020E0502030303020204" pitchFamily="34" charset="0"/>
                <a:cs typeface="Candara" panose="020E0502030303020204" pitchFamily="34" charset="0"/>
              </a:rPr>
              <a:t>recognise</a:t>
            </a:r>
            <a:r>
              <a:rPr lang="en-US" sz="3400" dirty="0">
                <a:solidFill>
                  <a:srgbClr val="000000"/>
                </a:solidFill>
                <a:ea typeface="Candara" panose="020E0502030303020204" pitchFamily="34" charset="0"/>
                <a:cs typeface="Candara" panose="020E0502030303020204" pitchFamily="34" charset="0"/>
              </a:rPr>
              <a:t> good </a:t>
            </a:r>
            <a:r>
              <a:rPr lang="en-US" sz="3400" dirty="0" err="1">
                <a:solidFill>
                  <a:srgbClr val="000000"/>
                </a:solidFill>
                <a:ea typeface="Candara" panose="020E0502030303020204" pitchFamily="34" charset="0"/>
                <a:cs typeface="Candara" panose="020E0502030303020204" pitchFamily="34" charset="0"/>
              </a:rPr>
              <a:t>behaviours</a:t>
            </a:r>
            <a:r>
              <a:rPr lang="en-US" sz="3400" dirty="0">
                <a:solidFill>
                  <a:srgbClr val="000000"/>
                </a:solidFill>
                <a:ea typeface="Candara" panose="020E0502030303020204" pitchFamily="34" charset="0"/>
                <a:cs typeface="Candara" panose="020E0502030303020204" pitchFamily="34" charset="0"/>
              </a:rPr>
              <a:t> and expectations.</a:t>
            </a:r>
          </a:p>
          <a:p>
            <a:pPr marL="0" indent="0" algn="just">
              <a:spcBef>
                <a:spcPts val="0"/>
              </a:spcBef>
              <a:spcAft>
                <a:spcPts val="0"/>
              </a:spcAft>
              <a:buNone/>
            </a:pPr>
            <a:endParaRPr lang="en-US" sz="3400" dirty="0">
              <a:solidFill>
                <a:srgbClr val="000000"/>
              </a:solidFill>
              <a:ea typeface="Candara" panose="020E0502030303020204" pitchFamily="34" charset="0"/>
              <a:cs typeface="Candara" panose="020E0502030303020204" pitchFamily="34" charset="0"/>
            </a:endParaRPr>
          </a:p>
          <a:p>
            <a:pPr marL="0" indent="0" algn="just">
              <a:spcBef>
                <a:spcPts val="0"/>
              </a:spcBef>
              <a:spcAft>
                <a:spcPts val="0"/>
              </a:spcAft>
              <a:buNone/>
            </a:pPr>
            <a:r>
              <a:rPr lang="en-US" sz="3400" dirty="0">
                <a:solidFill>
                  <a:srgbClr val="000000"/>
                </a:solidFill>
                <a:ea typeface="Candara" panose="020E0502030303020204" pitchFamily="34" charset="0"/>
                <a:cs typeface="Candara" panose="020E0502030303020204" pitchFamily="34" charset="0"/>
              </a:rPr>
              <a:t>They are easy to follow and easy to remember enabling all children and all adults to embrace them. </a:t>
            </a:r>
          </a:p>
          <a:p>
            <a:pPr marL="0" indent="0" algn="just">
              <a:spcBef>
                <a:spcPts val="0"/>
              </a:spcBef>
              <a:spcAft>
                <a:spcPts val="0"/>
              </a:spcAft>
              <a:buNone/>
            </a:pPr>
            <a:endParaRPr lang="en-US" sz="1350" dirty="0">
              <a:solidFill>
                <a:srgbClr val="000000"/>
              </a:solidFill>
              <a:latin typeface="Candara" panose="020E0502030303020204" pitchFamily="34" charset="0"/>
              <a:ea typeface="Candara" panose="020E0502030303020204" pitchFamily="34" charset="0"/>
              <a:cs typeface="Candara" panose="020E0502030303020204" pitchFamily="34" charset="0"/>
            </a:endParaRPr>
          </a:p>
        </p:txBody>
      </p:sp>
    </p:spTree>
    <p:extLst>
      <p:ext uri="{BB962C8B-B14F-4D97-AF65-F5344CB8AC3E}">
        <p14:creationId xmlns:p14="http://schemas.microsoft.com/office/powerpoint/2010/main" val="42553518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078C31-91EB-912C-DB70-E18A7B25318D}"/>
              </a:ext>
            </a:extLst>
          </p:cNvPr>
          <p:cNvSpPr>
            <a:spLocks noGrp="1"/>
          </p:cNvSpPr>
          <p:nvPr>
            <p:ph type="title"/>
          </p:nvPr>
        </p:nvSpPr>
        <p:spPr/>
        <p:txBody>
          <a:bodyPr/>
          <a:lstStyle/>
          <a:p>
            <a:r>
              <a:rPr lang="en-US" dirty="0"/>
              <a:t>BE SAFE </a:t>
            </a:r>
          </a:p>
        </p:txBody>
      </p:sp>
      <p:sp>
        <p:nvSpPr>
          <p:cNvPr id="3" name="Content Placeholder 2">
            <a:extLst>
              <a:ext uri="{FF2B5EF4-FFF2-40B4-BE49-F238E27FC236}">
                <a16:creationId xmlns:a16="http://schemas.microsoft.com/office/drawing/2014/main" id="{0D980A84-2733-14EC-AF75-F25468FDCBDF}"/>
              </a:ext>
            </a:extLst>
          </p:cNvPr>
          <p:cNvSpPr>
            <a:spLocks noGrp="1"/>
          </p:cNvSpPr>
          <p:nvPr>
            <p:ph idx="1"/>
          </p:nvPr>
        </p:nvSpPr>
        <p:spPr>
          <a:xfrm>
            <a:off x="871538" y="2674938"/>
            <a:ext cx="7948934" cy="3994422"/>
          </a:xfrm>
        </p:spPr>
        <p:txBody>
          <a:bodyPr>
            <a:normAutofit/>
          </a:bodyPr>
          <a:lstStyle/>
          <a:p>
            <a:pPr marL="0" indent="0" algn="just">
              <a:spcBef>
                <a:spcPts val="0"/>
              </a:spcBef>
              <a:spcAft>
                <a:spcPts val="0"/>
              </a:spcAft>
              <a:buNone/>
            </a:pPr>
            <a:r>
              <a:rPr lang="en-US" sz="2200" dirty="0">
                <a:solidFill>
                  <a:srgbClr val="000000"/>
                </a:solidFill>
                <a:ea typeface="Candara" panose="020E0502030303020204" pitchFamily="34" charset="0"/>
                <a:cs typeface="Candara" panose="020E0502030303020204" pitchFamily="34" charset="0"/>
              </a:rPr>
              <a:t>We are </a:t>
            </a:r>
            <a:r>
              <a:rPr lang="en-US" sz="2200" b="1" dirty="0">
                <a:solidFill>
                  <a:srgbClr val="000000"/>
                </a:solidFill>
                <a:ea typeface="Candara" panose="020E0502030303020204" pitchFamily="34" charset="0"/>
                <a:cs typeface="Candara" panose="020E0502030303020204" pitchFamily="34" charset="0"/>
              </a:rPr>
              <a:t>SAFE</a:t>
            </a:r>
            <a:r>
              <a:rPr lang="en-US" sz="2200" dirty="0">
                <a:solidFill>
                  <a:srgbClr val="000000"/>
                </a:solidFill>
                <a:ea typeface="Candara" panose="020E0502030303020204" pitchFamily="34" charset="0"/>
                <a:cs typeface="Candara" panose="020E0502030303020204" pitchFamily="34" charset="0"/>
              </a:rPr>
              <a:t> when: </a:t>
            </a:r>
          </a:p>
          <a:p>
            <a:pPr marL="0" indent="0" algn="just">
              <a:spcBef>
                <a:spcPts val="0"/>
              </a:spcBef>
              <a:spcAft>
                <a:spcPts val="0"/>
              </a:spcAft>
              <a:buNone/>
            </a:pPr>
            <a:endParaRPr lang="en-US" sz="2200" dirty="0">
              <a:solidFill>
                <a:srgbClr val="000000"/>
              </a:solidFill>
              <a:ea typeface="Candara" panose="020E0502030303020204" pitchFamily="34" charset="0"/>
              <a:cs typeface="Candara" panose="020E0502030303020204" pitchFamily="34" charset="0"/>
            </a:endParaRPr>
          </a:p>
          <a:p>
            <a:pPr algn="just">
              <a:spcBef>
                <a:spcPts val="0"/>
              </a:spcBef>
              <a:spcAft>
                <a:spcPts val="0"/>
              </a:spcAft>
            </a:pPr>
            <a:r>
              <a:rPr lang="en-US" sz="2200" dirty="0">
                <a:solidFill>
                  <a:srgbClr val="000000"/>
                </a:solidFill>
                <a:ea typeface="Candara" panose="020E0502030303020204" pitchFamily="34" charset="0"/>
                <a:cs typeface="Candara" panose="020E0502030303020204" pitchFamily="34" charset="0"/>
              </a:rPr>
              <a:t>we move around school in a safe manner; </a:t>
            </a:r>
          </a:p>
          <a:p>
            <a:pPr algn="just">
              <a:spcBef>
                <a:spcPts val="0"/>
              </a:spcBef>
              <a:spcAft>
                <a:spcPts val="0"/>
              </a:spcAft>
            </a:pPr>
            <a:r>
              <a:rPr lang="en-US" sz="2200" dirty="0">
                <a:solidFill>
                  <a:srgbClr val="000000"/>
                </a:solidFill>
                <a:ea typeface="Candara" panose="020E0502030303020204" pitchFamily="34" charset="0"/>
                <a:cs typeface="Candara" panose="020E0502030303020204" pitchFamily="34" charset="0"/>
              </a:rPr>
              <a:t>we follow instructions to keep ourselves safe e.g. on school trips; </a:t>
            </a:r>
          </a:p>
          <a:p>
            <a:pPr algn="just">
              <a:spcBef>
                <a:spcPts val="0"/>
              </a:spcBef>
              <a:spcAft>
                <a:spcPts val="0"/>
              </a:spcAft>
            </a:pPr>
            <a:r>
              <a:rPr lang="en-US" sz="2200" dirty="0">
                <a:solidFill>
                  <a:srgbClr val="000000"/>
                </a:solidFill>
                <a:ea typeface="Candara" panose="020E0502030303020204" pitchFamily="34" charset="0"/>
                <a:cs typeface="Candara" panose="020E0502030303020204" pitchFamily="34" charset="0"/>
              </a:rPr>
              <a:t>we use equipment safely; </a:t>
            </a:r>
          </a:p>
          <a:p>
            <a:pPr algn="just">
              <a:spcBef>
                <a:spcPts val="0"/>
              </a:spcBef>
              <a:spcAft>
                <a:spcPts val="0"/>
              </a:spcAft>
            </a:pPr>
            <a:r>
              <a:rPr lang="en-US" sz="2200" dirty="0">
                <a:solidFill>
                  <a:srgbClr val="000000"/>
                </a:solidFill>
                <a:ea typeface="Candara" panose="020E0502030303020204" pitchFamily="34" charset="0"/>
                <a:cs typeface="Candara" panose="020E0502030303020204" pitchFamily="34" charset="0"/>
              </a:rPr>
              <a:t>we stay safe online; </a:t>
            </a:r>
          </a:p>
          <a:p>
            <a:pPr algn="just">
              <a:spcBef>
                <a:spcPts val="0"/>
              </a:spcBef>
              <a:spcAft>
                <a:spcPts val="0"/>
              </a:spcAft>
            </a:pPr>
            <a:r>
              <a:rPr lang="en-US" sz="2200" dirty="0">
                <a:solidFill>
                  <a:srgbClr val="000000"/>
                </a:solidFill>
                <a:ea typeface="Candara" panose="020E0502030303020204" pitchFamily="34" charset="0"/>
                <a:cs typeface="Candara" panose="020E0502030303020204" pitchFamily="34" charset="0"/>
              </a:rPr>
              <a:t>we cross roads safely; </a:t>
            </a:r>
          </a:p>
          <a:p>
            <a:pPr algn="just">
              <a:spcBef>
                <a:spcPts val="0"/>
              </a:spcBef>
              <a:spcAft>
                <a:spcPts val="0"/>
              </a:spcAft>
            </a:pPr>
            <a:r>
              <a:rPr lang="en-US" sz="2200" dirty="0">
                <a:solidFill>
                  <a:srgbClr val="000000"/>
                </a:solidFill>
                <a:ea typeface="Candara" panose="020E0502030303020204" pitchFamily="34" charset="0"/>
                <a:cs typeface="Candara" panose="020E0502030303020204" pitchFamily="34" charset="0"/>
              </a:rPr>
              <a:t>we keep our hands and feet to ourselves…</a:t>
            </a:r>
          </a:p>
          <a:p>
            <a:pPr marL="0" indent="0" algn="just">
              <a:spcBef>
                <a:spcPts val="0"/>
              </a:spcBef>
              <a:spcAft>
                <a:spcPts val="0"/>
              </a:spcAft>
              <a:buNone/>
            </a:pPr>
            <a:endParaRPr lang="en-US" sz="2175" dirty="0">
              <a:solidFill>
                <a:srgbClr val="000000"/>
              </a:solidFill>
              <a:latin typeface="Candara" panose="020E0502030303020204" pitchFamily="34" charset="0"/>
              <a:ea typeface="Candara" panose="020E0502030303020204" pitchFamily="34" charset="0"/>
              <a:cs typeface="Candara" panose="020E0502030303020204" pitchFamily="34" charset="0"/>
            </a:endParaRPr>
          </a:p>
          <a:p>
            <a:endParaRPr lang="en-US" dirty="0"/>
          </a:p>
        </p:txBody>
      </p:sp>
    </p:spTree>
    <p:extLst>
      <p:ext uri="{BB962C8B-B14F-4D97-AF65-F5344CB8AC3E}">
        <p14:creationId xmlns:p14="http://schemas.microsoft.com/office/powerpoint/2010/main" val="21553383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58F04-7298-16E8-CA28-6BE401904FD0}"/>
              </a:ext>
            </a:extLst>
          </p:cNvPr>
          <p:cNvSpPr>
            <a:spLocks noGrp="1"/>
          </p:cNvSpPr>
          <p:nvPr>
            <p:ph type="title"/>
          </p:nvPr>
        </p:nvSpPr>
        <p:spPr/>
        <p:txBody>
          <a:bodyPr/>
          <a:lstStyle/>
          <a:p>
            <a:r>
              <a:rPr lang="en-US" dirty="0"/>
              <a:t>BE READY </a:t>
            </a:r>
          </a:p>
        </p:txBody>
      </p:sp>
      <p:sp>
        <p:nvSpPr>
          <p:cNvPr id="3" name="Content Placeholder 2">
            <a:extLst>
              <a:ext uri="{FF2B5EF4-FFF2-40B4-BE49-F238E27FC236}">
                <a16:creationId xmlns:a16="http://schemas.microsoft.com/office/drawing/2014/main" id="{83680551-C518-802D-C3EE-A1D38D81A35B}"/>
              </a:ext>
            </a:extLst>
          </p:cNvPr>
          <p:cNvSpPr>
            <a:spLocks noGrp="1"/>
          </p:cNvSpPr>
          <p:nvPr>
            <p:ph idx="1"/>
          </p:nvPr>
        </p:nvSpPr>
        <p:spPr/>
        <p:txBody>
          <a:bodyPr/>
          <a:lstStyle/>
          <a:p>
            <a:pPr marL="0" indent="0" algn="just">
              <a:spcBef>
                <a:spcPts val="0"/>
              </a:spcBef>
              <a:spcAft>
                <a:spcPts val="0"/>
              </a:spcAft>
              <a:buNone/>
            </a:pPr>
            <a:r>
              <a:rPr lang="en-US" sz="2200" dirty="0">
                <a:solidFill>
                  <a:srgbClr val="000000"/>
                </a:solidFill>
                <a:ea typeface="Candara" panose="020E0502030303020204" pitchFamily="34" charset="0"/>
                <a:cs typeface="Candara" panose="020E0502030303020204" pitchFamily="34" charset="0"/>
              </a:rPr>
              <a:t>We are </a:t>
            </a:r>
            <a:r>
              <a:rPr lang="en-US" sz="2200" b="1" dirty="0">
                <a:solidFill>
                  <a:srgbClr val="000000"/>
                </a:solidFill>
                <a:ea typeface="Candara" panose="020E0502030303020204" pitchFamily="34" charset="0"/>
                <a:cs typeface="Candara" panose="020E0502030303020204" pitchFamily="34" charset="0"/>
              </a:rPr>
              <a:t>READY</a:t>
            </a:r>
            <a:r>
              <a:rPr lang="en-US" sz="2200" dirty="0">
                <a:solidFill>
                  <a:srgbClr val="000000"/>
                </a:solidFill>
                <a:ea typeface="Candara" panose="020E0502030303020204" pitchFamily="34" charset="0"/>
                <a:cs typeface="Candara" panose="020E0502030303020204" pitchFamily="34" charset="0"/>
              </a:rPr>
              <a:t> to learn when: </a:t>
            </a:r>
          </a:p>
          <a:p>
            <a:pPr marL="0" indent="0" algn="just">
              <a:spcBef>
                <a:spcPts val="0"/>
              </a:spcBef>
              <a:spcAft>
                <a:spcPts val="0"/>
              </a:spcAft>
              <a:buNone/>
            </a:pPr>
            <a:endParaRPr lang="en-US" sz="2200" dirty="0">
              <a:solidFill>
                <a:srgbClr val="000000"/>
              </a:solidFill>
              <a:ea typeface="Candara" panose="020E0502030303020204" pitchFamily="34" charset="0"/>
              <a:cs typeface="Candara" panose="020E0502030303020204" pitchFamily="34" charset="0"/>
            </a:endParaRPr>
          </a:p>
          <a:p>
            <a:pPr algn="just">
              <a:spcBef>
                <a:spcPts val="0"/>
              </a:spcBef>
              <a:spcAft>
                <a:spcPts val="0"/>
              </a:spcAft>
            </a:pPr>
            <a:r>
              <a:rPr lang="en-US" sz="2200" dirty="0">
                <a:solidFill>
                  <a:srgbClr val="000000"/>
                </a:solidFill>
                <a:ea typeface="Candara" panose="020E0502030303020204" pitchFamily="34" charset="0"/>
                <a:cs typeface="Candara" panose="020E0502030303020204" pitchFamily="34" charset="0"/>
              </a:rPr>
              <a:t>we arrive at school on time; </a:t>
            </a:r>
          </a:p>
          <a:p>
            <a:pPr algn="just">
              <a:spcBef>
                <a:spcPts val="0"/>
              </a:spcBef>
              <a:spcAft>
                <a:spcPts val="0"/>
              </a:spcAft>
            </a:pPr>
            <a:r>
              <a:rPr lang="en-US" sz="2200" dirty="0">
                <a:solidFill>
                  <a:srgbClr val="000000"/>
                </a:solidFill>
                <a:ea typeface="Candara" panose="020E0502030303020204" pitchFamily="34" charset="0"/>
                <a:cs typeface="Candara" panose="020E0502030303020204" pitchFamily="34" charset="0"/>
              </a:rPr>
              <a:t>we have our equipment ready; </a:t>
            </a:r>
          </a:p>
          <a:p>
            <a:pPr algn="just">
              <a:spcBef>
                <a:spcPts val="0"/>
              </a:spcBef>
              <a:spcAft>
                <a:spcPts val="0"/>
              </a:spcAft>
            </a:pPr>
            <a:r>
              <a:rPr lang="en-US" sz="2200" dirty="0">
                <a:solidFill>
                  <a:srgbClr val="000000"/>
                </a:solidFill>
                <a:ea typeface="Candara" panose="020E0502030303020204" pitchFamily="34" charset="0"/>
                <a:cs typeface="Candara" panose="020E0502030303020204" pitchFamily="34" charset="0"/>
              </a:rPr>
              <a:t>we show that we are listening, </a:t>
            </a:r>
          </a:p>
          <a:p>
            <a:pPr algn="just">
              <a:spcBef>
                <a:spcPts val="0"/>
              </a:spcBef>
              <a:spcAft>
                <a:spcPts val="0"/>
              </a:spcAft>
            </a:pPr>
            <a:r>
              <a:rPr lang="en-US" sz="2200" dirty="0">
                <a:solidFill>
                  <a:srgbClr val="000000"/>
                </a:solidFill>
                <a:ea typeface="Candara" panose="020E0502030303020204" pitchFamily="34" charset="0"/>
                <a:cs typeface="Candara" panose="020E0502030303020204" pitchFamily="34" charset="0"/>
              </a:rPr>
              <a:t>we are ready to start lessons; </a:t>
            </a:r>
          </a:p>
          <a:p>
            <a:pPr algn="just">
              <a:spcBef>
                <a:spcPts val="0"/>
              </a:spcBef>
              <a:spcAft>
                <a:spcPts val="0"/>
              </a:spcAft>
            </a:pPr>
            <a:r>
              <a:rPr lang="en-US" sz="2200" dirty="0">
                <a:solidFill>
                  <a:srgbClr val="000000"/>
                </a:solidFill>
                <a:ea typeface="Candara" panose="020E0502030303020204" pitchFamily="34" charset="0"/>
                <a:cs typeface="Candara" panose="020E0502030303020204" pitchFamily="34" charset="0"/>
              </a:rPr>
              <a:t>ready to listen and follow instructions</a:t>
            </a:r>
            <a:r>
              <a:rPr lang="en-US" sz="2600" dirty="0">
                <a:solidFill>
                  <a:srgbClr val="000000"/>
                </a:solidFill>
                <a:latin typeface="Calibri Light" panose="020F0302020204030204" pitchFamily="34" charset="0"/>
                <a:ea typeface="Candara" panose="020E0502030303020204" pitchFamily="34" charset="0"/>
                <a:cs typeface="Candara" panose="020E0502030303020204" pitchFamily="34" charset="0"/>
              </a:rPr>
              <a:t>.</a:t>
            </a:r>
            <a:endParaRPr lang="en-US" sz="2600" dirty="0">
              <a:solidFill>
                <a:srgbClr val="000000"/>
              </a:solidFill>
              <a:latin typeface="Candara" panose="020E0502030303020204" pitchFamily="34" charset="0"/>
              <a:ea typeface="Candara" panose="020E0502030303020204" pitchFamily="34" charset="0"/>
              <a:cs typeface="Candara" panose="020E0502030303020204" pitchFamily="34" charset="0"/>
            </a:endParaRPr>
          </a:p>
          <a:p>
            <a:pPr marL="0" indent="0" algn="just">
              <a:spcBef>
                <a:spcPts val="0"/>
              </a:spcBef>
              <a:spcAft>
                <a:spcPts val="0"/>
              </a:spcAft>
              <a:buNone/>
            </a:pPr>
            <a:endParaRPr lang="en-US" sz="1950" dirty="0">
              <a:solidFill>
                <a:srgbClr val="000000"/>
              </a:solidFill>
              <a:latin typeface="Candara" panose="020E0502030303020204" pitchFamily="34" charset="0"/>
              <a:ea typeface="Candara" panose="020E0502030303020204" pitchFamily="34" charset="0"/>
              <a:cs typeface="Candara" panose="020E0502030303020204" pitchFamily="34" charset="0"/>
            </a:endParaRPr>
          </a:p>
        </p:txBody>
      </p:sp>
    </p:spTree>
    <p:extLst>
      <p:ext uri="{BB962C8B-B14F-4D97-AF65-F5344CB8AC3E}">
        <p14:creationId xmlns:p14="http://schemas.microsoft.com/office/powerpoint/2010/main" val="23070765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8FA8E-CE77-F495-CEE7-E7B2216D922E}"/>
              </a:ext>
            </a:extLst>
          </p:cNvPr>
          <p:cNvSpPr>
            <a:spLocks noGrp="1"/>
          </p:cNvSpPr>
          <p:nvPr>
            <p:ph type="title"/>
          </p:nvPr>
        </p:nvSpPr>
        <p:spPr/>
        <p:txBody>
          <a:bodyPr/>
          <a:lstStyle/>
          <a:p>
            <a:r>
              <a:rPr lang="en-US" dirty="0"/>
              <a:t>BE RESPECTFUL </a:t>
            </a:r>
          </a:p>
        </p:txBody>
      </p:sp>
      <p:sp>
        <p:nvSpPr>
          <p:cNvPr id="3" name="Content Placeholder 2">
            <a:extLst>
              <a:ext uri="{FF2B5EF4-FFF2-40B4-BE49-F238E27FC236}">
                <a16:creationId xmlns:a16="http://schemas.microsoft.com/office/drawing/2014/main" id="{CB60972B-5D34-A44A-3D42-B76D9F88F9FE}"/>
              </a:ext>
            </a:extLst>
          </p:cNvPr>
          <p:cNvSpPr>
            <a:spLocks noGrp="1"/>
          </p:cNvSpPr>
          <p:nvPr>
            <p:ph idx="1"/>
          </p:nvPr>
        </p:nvSpPr>
        <p:spPr>
          <a:xfrm>
            <a:off x="508001" y="2477692"/>
            <a:ext cx="6728295" cy="3903636"/>
          </a:xfrm>
        </p:spPr>
        <p:txBody>
          <a:bodyPr/>
          <a:lstStyle/>
          <a:p>
            <a:pPr marL="0" indent="0">
              <a:buNone/>
            </a:pPr>
            <a:r>
              <a:rPr lang="en-US" sz="2200" dirty="0">
                <a:solidFill>
                  <a:srgbClr val="000000"/>
                </a:solidFill>
                <a:ea typeface="Candara" panose="020E0502030303020204" pitchFamily="34" charset="0"/>
              </a:rPr>
              <a:t>We are </a:t>
            </a:r>
            <a:r>
              <a:rPr lang="en-US" sz="2200" b="1" dirty="0">
                <a:solidFill>
                  <a:srgbClr val="000000"/>
                </a:solidFill>
                <a:ea typeface="Candara" panose="020E0502030303020204" pitchFamily="34" charset="0"/>
              </a:rPr>
              <a:t>RESPECTFUL</a:t>
            </a:r>
            <a:r>
              <a:rPr lang="en-US" sz="2200" dirty="0">
                <a:solidFill>
                  <a:srgbClr val="000000"/>
                </a:solidFill>
                <a:ea typeface="Candara" panose="020E0502030303020204" pitchFamily="34" charset="0"/>
              </a:rPr>
              <a:t> when: </a:t>
            </a:r>
          </a:p>
          <a:p>
            <a:r>
              <a:rPr lang="en-US" sz="2200" dirty="0">
                <a:solidFill>
                  <a:srgbClr val="000000"/>
                </a:solidFill>
                <a:ea typeface="Candara" panose="020E0502030303020204" pitchFamily="34" charset="0"/>
              </a:rPr>
              <a:t>we listen when others speak; </a:t>
            </a:r>
          </a:p>
          <a:p>
            <a:r>
              <a:rPr lang="en-US" sz="2200" dirty="0">
                <a:solidFill>
                  <a:srgbClr val="000000"/>
                </a:solidFill>
                <a:ea typeface="Candara" panose="020E0502030303020204" pitchFamily="34" charset="0"/>
              </a:rPr>
              <a:t>we respect the property of our friends and the school; </a:t>
            </a:r>
          </a:p>
          <a:p>
            <a:r>
              <a:rPr lang="en-US" sz="2200" dirty="0">
                <a:solidFill>
                  <a:srgbClr val="000000"/>
                </a:solidFill>
                <a:ea typeface="Candara" panose="020E0502030303020204" pitchFamily="34" charset="0"/>
              </a:rPr>
              <a:t>we show manners; </a:t>
            </a:r>
          </a:p>
          <a:p>
            <a:r>
              <a:rPr lang="en-US" sz="2200" dirty="0">
                <a:solidFill>
                  <a:srgbClr val="000000"/>
                </a:solidFill>
                <a:ea typeface="Candara" panose="020E0502030303020204" pitchFamily="34" charset="0"/>
              </a:rPr>
              <a:t>we consider others' feelings; </a:t>
            </a:r>
          </a:p>
          <a:p>
            <a:r>
              <a:rPr lang="en-US" sz="2200" dirty="0">
                <a:solidFill>
                  <a:srgbClr val="000000"/>
                </a:solidFill>
                <a:ea typeface="Candara" panose="020E0502030303020204" pitchFamily="34" charset="0"/>
              </a:rPr>
              <a:t>we focus our attention; </a:t>
            </a:r>
          </a:p>
          <a:p>
            <a:r>
              <a:rPr lang="en-US" sz="2200" dirty="0">
                <a:solidFill>
                  <a:srgbClr val="000000"/>
                </a:solidFill>
                <a:ea typeface="Candara" panose="020E0502030303020204" pitchFamily="34" charset="0"/>
              </a:rPr>
              <a:t>we show effort</a:t>
            </a:r>
            <a:endParaRPr lang="en-US" sz="2200" dirty="0"/>
          </a:p>
          <a:p>
            <a:endParaRPr lang="en-US" dirty="0"/>
          </a:p>
        </p:txBody>
      </p:sp>
    </p:spTree>
    <p:extLst>
      <p:ext uri="{BB962C8B-B14F-4D97-AF65-F5344CB8AC3E}">
        <p14:creationId xmlns:p14="http://schemas.microsoft.com/office/powerpoint/2010/main" val="19354010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23337E2-23DE-456F-8564-03E991F389A4}"/>
              </a:ext>
            </a:extLst>
          </p:cNvPr>
          <p:cNvSpPr>
            <a:spLocks noGrp="1"/>
          </p:cNvSpPr>
          <p:nvPr>
            <p:ph idx="1"/>
          </p:nvPr>
        </p:nvSpPr>
        <p:spPr>
          <a:xfrm>
            <a:off x="1043608" y="3848472"/>
            <a:ext cx="6824662" cy="2443163"/>
          </a:xfrm>
        </p:spPr>
        <p:txBody>
          <a:bodyPr/>
          <a:lstStyle/>
          <a:p>
            <a:pPr marL="0" indent="0">
              <a:buFont typeface="Symbol" panose="05050102010706020507" pitchFamily="18" charset="2"/>
              <a:buNone/>
              <a:defRPr/>
            </a:pPr>
            <a:r>
              <a:rPr lang="en-US" sz="1800" dirty="0">
                <a:cs typeface="Calibri Light" panose="020F0302020204030204" pitchFamily="34" charset="0"/>
              </a:rPr>
              <a:t>Lunsford Primary monitors the attendance of every child in the school. We work with and support those children and their families who are not attending school without sufficient reason. </a:t>
            </a:r>
            <a:r>
              <a:rPr lang="en-US" sz="1800" b="1" u="sng" dirty="0">
                <a:cs typeface="Calibri Light" panose="020F0302020204030204" pitchFamily="34" charset="0"/>
              </a:rPr>
              <a:t>Our attendance target for this academic year is 96.5% attendance. </a:t>
            </a:r>
          </a:p>
          <a:p>
            <a:pPr marL="0" indent="0">
              <a:buFont typeface="Symbol" panose="05050102010706020507" pitchFamily="18" charset="2"/>
              <a:buNone/>
              <a:defRPr/>
            </a:pPr>
            <a:r>
              <a:rPr lang="en-US" sz="1800" dirty="0">
                <a:cs typeface="Calibri Light" panose="020F0302020204030204" pitchFamily="34" charset="0"/>
              </a:rPr>
              <a:t>To put this in perspective 95% sounds good, but means that your child misses:</a:t>
            </a:r>
          </a:p>
          <a:p>
            <a:pPr>
              <a:defRPr/>
            </a:pPr>
            <a:r>
              <a:rPr lang="en-US" sz="1800" dirty="0">
                <a:cs typeface="Calibri Light" panose="020F0302020204030204" pitchFamily="34" charset="0"/>
              </a:rPr>
              <a:t>one half day each fortnight</a:t>
            </a:r>
          </a:p>
          <a:p>
            <a:pPr>
              <a:defRPr/>
            </a:pPr>
            <a:r>
              <a:rPr lang="en-US" sz="1800" dirty="0">
                <a:cs typeface="Calibri Light" panose="020F0302020204030204" pitchFamily="34" charset="0"/>
              </a:rPr>
              <a:t>two weeks every school year</a:t>
            </a:r>
          </a:p>
          <a:p>
            <a:pPr>
              <a:defRPr/>
            </a:pPr>
            <a:r>
              <a:rPr lang="en-US" sz="1800" dirty="0">
                <a:cs typeface="Calibri Light" panose="020F0302020204030204" pitchFamily="34" charset="0"/>
              </a:rPr>
              <a:t>over three-quarters of a school year in a school career</a:t>
            </a:r>
          </a:p>
          <a:p>
            <a:pPr>
              <a:defRPr/>
            </a:pPr>
            <a:endParaRPr lang="en-US" dirty="0"/>
          </a:p>
        </p:txBody>
      </p:sp>
      <p:sp>
        <p:nvSpPr>
          <p:cNvPr id="44035" name="Title 2">
            <a:extLst>
              <a:ext uri="{FF2B5EF4-FFF2-40B4-BE49-F238E27FC236}">
                <a16:creationId xmlns:a16="http://schemas.microsoft.com/office/drawing/2014/main" id="{D15B2629-6DD8-48AC-8FAE-A208FB302B12}"/>
              </a:ext>
            </a:extLst>
          </p:cNvPr>
          <p:cNvSpPr>
            <a:spLocks noGrp="1"/>
          </p:cNvSpPr>
          <p:nvPr>
            <p:ph type="title"/>
          </p:nvPr>
        </p:nvSpPr>
        <p:spPr/>
        <p:txBody>
          <a:bodyPr/>
          <a:lstStyle/>
          <a:p>
            <a:r>
              <a:rPr lang="en-US" altLang="en-US">
                <a:solidFill>
                  <a:srgbClr val="FFC000"/>
                </a:solidFill>
                <a:latin typeface="Calibri Light" panose="020F0302020204030204" pitchFamily="34" charset="0"/>
                <a:cs typeface="Calibri Light" panose="020F0302020204030204" pitchFamily="34" charset="0"/>
              </a:rPr>
              <a:t>Attendance</a:t>
            </a:r>
          </a:p>
        </p:txBody>
      </p:sp>
      <p:pic>
        <p:nvPicPr>
          <p:cNvPr id="44036" name="Picture 2" descr="Image result for school attendance facts uk">
            <a:extLst>
              <a:ext uri="{FF2B5EF4-FFF2-40B4-BE49-F238E27FC236}">
                <a16:creationId xmlns:a16="http://schemas.microsoft.com/office/drawing/2014/main" id="{7B4E04D7-C18A-4842-BDBD-D823BB5209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21606"/>
          <a:stretch>
            <a:fillRect/>
          </a:stretch>
        </p:blipFill>
        <p:spPr bwMode="auto">
          <a:xfrm>
            <a:off x="471488" y="1849438"/>
            <a:ext cx="8229600" cy="197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4035"/>
                                        </p:tgtEl>
                                        <p:attrNameLst>
                                          <p:attrName>style.visibility</p:attrName>
                                        </p:attrNameLst>
                                      </p:cBhvr>
                                      <p:to>
                                        <p:strVal val="visible"/>
                                      </p:to>
                                    </p:set>
                                    <p:animEffect transition="in" filter="randombar(horizontal)">
                                      <p:cBhvr>
                                        <p:cTn id="7" dur="600">
                                          <p:stCondLst>
                                            <p:cond delay="0"/>
                                          </p:stCondLst>
                                        </p:cTn>
                                        <p:tgtEl>
                                          <p:spTgt spid="4403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44036"/>
                                        </p:tgtEl>
                                        <p:attrNameLst>
                                          <p:attrName>style.visibility</p:attrName>
                                        </p:attrNameLst>
                                      </p:cBhvr>
                                      <p:to>
                                        <p:strVal val="visible"/>
                                      </p:to>
                                    </p:set>
                                    <p:anim calcmode="lin" valueType="num">
                                      <p:cBhvr additive="base">
                                        <p:cTn id="12" dur="500" fill="hold"/>
                                        <p:tgtEl>
                                          <p:spTgt spid="44036"/>
                                        </p:tgtEl>
                                        <p:attrNameLst>
                                          <p:attrName>ppt_x</p:attrName>
                                        </p:attrNameLst>
                                      </p:cBhvr>
                                      <p:tavLst>
                                        <p:tav tm="0">
                                          <p:val>
                                            <p:strVal val="#ppt_x"/>
                                          </p:val>
                                        </p:tav>
                                        <p:tav tm="100000">
                                          <p:val>
                                            <p:strVal val="#ppt_x"/>
                                          </p:val>
                                        </p:tav>
                                      </p:tavLst>
                                    </p:anim>
                                    <p:anim calcmode="lin" valueType="num">
                                      <p:cBhvr additive="base">
                                        <p:cTn id="13" dur="500" fill="hold"/>
                                        <p:tgtEl>
                                          <p:spTgt spid="44036"/>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xEl>
                                              <p:pRg st="0" end="0"/>
                                            </p:txEl>
                                          </p:spTgt>
                                        </p:tgtEl>
                                        <p:attrNameLst>
                                          <p:attrName>style.visibility</p:attrName>
                                        </p:attrNameLst>
                                      </p:cBhvr>
                                      <p:to>
                                        <p:strVal val="visible"/>
                                      </p:to>
                                    </p:set>
                                    <p:anim calcmode="lin" valueType="num">
                                      <p:cBhvr additive="base">
                                        <p:cTn id="18"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
                                            <p:txEl>
                                              <p:pRg st="1" end="1"/>
                                            </p:txEl>
                                          </p:spTgt>
                                        </p:tgtEl>
                                        <p:attrNameLst>
                                          <p:attrName>style.visibility</p:attrName>
                                        </p:attrNameLst>
                                      </p:cBhvr>
                                      <p:to>
                                        <p:strVal val="visible"/>
                                      </p:to>
                                    </p:set>
                                    <p:anim calcmode="lin" valueType="num">
                                      <p:cBhvr additive="base">
                                        <p:cTn id="24"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
                                            <p:txEl>
                                              <p:pRg st="2" end="2"/>
                                            </p:txEl>
                                          </p:spTgt>
                                        </p:tgtEl>
                                        <p:attrNameLst>
                                          <p:attrName>style.visibility</p:attrName>
                                        </p:attrNameLst>
                                      </p:cBhvr>
                                      <p:to>
                                        <p:strVal val="visible"/>
                                      </p:to>
                                    </p:set>
                                    <p:anim calcmode="lin" valueType="num">
                                      <p:cBhvr additive="base">
                                        <p:cTn id="30"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2">
                                            <p:txEl>
                                              <p:pRg st="3" end="3"/>
                                            </p:txEl>
                                          </p:spTgt>
                                        </p:tgtEl>
                                        <p:attrNameLst>
                                          <p:attrName>style.visibility</p:attrName>
                                        </p:attrNameLst>
                                      </p:cBhvr>
                                      <p:to>
                                        <p:strVal val="visible"/>
                                      </p:to>
                                    </p:set>
                                    <p:anim calcmode="lin" valueType="num">
                                      <p:cBhvr additive="base">
                                        <p:cTn id="36"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2">
                                            <p:txEl>
                                              <p:pRg st="4" end="4"/>
                                            </p:txEl>
                                          </p:spTgt>
                                        </p:tgtEl>
                                        <p:attrNameLst>
                                          <p:attrName>style.visibility</p:attrName>
                                        </p:attrNameLst>
                                      </p:cBhvr>
                                      <p:to>
                                        <p:strVal val="visible"/>
                                      </p:to>
                                    </p:set>
                                    <p:anim calcmode="lin" valueType="num">
                                      <p:cBhvr additive="base">
                                        <p:cTn id="42"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P spid="4403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3">
            <a:extLst>
              <a:ext uri="{FF2B5EF4-FFF2-40B4-BE49-F238E27FC236}">
                <a16:creationId xmlns:a16="http://schemas.microsoft.com/office/drawing/2014/main" id="{C96F6513-9C9F-43AD-AA7C-1C470F8546A4}"/>
              </a:ext>
            </a:extLst>
          </p:cNvPr>
          <p:cNvSpPr>
            <a:spLocks noGrp="1" noChangeArrowheads="1"/>
          </p:cNvSpPr>
          <p:nvPr>
            <p:ph idx="1"/>
          </p:nvPr>
        </p:nvSpPr>
        <p:spPr>
          <a:xfrm>
            <a:off x="323850" y="2565400"/>
            <a:ext cx="8496300" cy="3560763"/>
          </a:xfrm>
        </p:spPr>
        <p:txBody>
          <a:bodyPr/>
          <a:lstStyle/>
          <a:p>
            <a:pPr eaLnBrk="1" hangingPunct="1">
              <a:lnSpc>
                <a:spcPct val="90000"/>
              </a:lnSpc>
              <a:defRPr/>
            </a:pPr>
            <a:r>
              <a:rPr lang="en-US" altLang="en-US" dirty="0">
                <a:cs typeface="Calibri Light" panose="020F0302020204030204" pitchFamily="34" charset="0"/>
              </a:rPr>
              <a:t>A  key factor in a child’s success at school is regular and punctual attendance. </a:t>
            </a:r>
          </a:p>
          <a:p>
            <a:pPr eaLnBrk="1" hangingPunct="1">
              <a:lnSpc>
                <a:spcPct val="90000"/>
              </a:lnSpc>
              <a:defRPr/>
            </a:pPr>
            <a:r>
              <a:rPr lang="en-GB" altLang="en-US" dirty="0">
                <a:cs typeface="Calibri Light" panose="020F0302020204030204" pitchFamily="34" charset="0"/>
              </a:rPr>
              <a:t>We will reward good attendance.</a:t>
            </a:r>
          </a:p>
          <a:p>
            <a:pPr eaLnBrk="1" hangingPunct="1">
              <a:lnSpc>
                <a:spcPct val="90000"/>
              </a:lnSpc>
              <a:defRPr/>
            </a:pPr>
            <a:r>
              <a:rPr lang="en-GB" altLang="en-US" dirty="0">
                <a:cs typeface="Calibri Light" panose="020F0302020204030204" pitchFamily="34" charset="0"/>
              </a:rPr>
              <a:t>We will be robust in chasing up poor attendance and children who are persistently late.</a:t>
            </a:r>
          </a:p>
          <a:p>
            <a:pPr eaLnBrk="1" hangingPunct="1">
              <a:lnSpc>
                <a:spcPct val="90000"/>
              </a:lnSpc>
              <a:defRPr/>
            </a:pPr>
            <a:r>
              <a:rPr lang="en-GB" altLang="en-US" dirty="0">
                <a:cs typeface="Calibri Light" panose="020F0302020204030204" pitchFamily="34" charset="0"/>
              </a:rPr>
              <a:t>Term-time holidays will not be authorised unless there</a:t>
            </a:r>
          </a:p>
          <a:p>
            <a:pPr marL="0" indent="0" eaLnBrk="1" hangingPunct="1">
              <a:lnSpc>
                <a:spcPct val="90000"/>
              </a:lnSpc>
              <a:buNone/>
              <a:defRPr/>
            </a:pPr>
            <a:r>
              <a:rPr lang="en-GB" altLang="en-US" dirty="0">
                <a:cs typeface="Calibri Light" panose="020F0302020204030204" pitchFamily="34" charset="0"/>
              </a:rPr>
              <a:t>    are exceptional circumstances.</a:t>
            </a:r>
            <a:endParaRPr lang="en-US" altLang="en-US" dirty="0">
              <a:cs typeface="Calibri Light" panose="020F0302020204030204" pitchFamily="34" charset="0"/>
            </a:endParaRPr>
          </a:p>
          <a:p>
            <a:pPr eaLnBrk="1" hangingPunct="1">
              <a:lnSpc>
                <a:spcPct val="90000"/>
              </a:lnSpc>
              <a:defRPr/>
            </a:pPr>
            <a:endParaRPr lang="en-US" altLang="en-US" dirty="0"/>
          </a:p>
        </p:txBody>
      </p:sp>
      <p:sp>
        <p:nvSpPr>
          <p:cNvPr id="39939" name="Rectangle 2">
            <a:extLst>
              <a:ext uri="{FF2B5EF4-FFF2-40B4-BE49-F238E27FC236}">
                <a16:creationId xmlns:a16="http://schemas.microsoft.com/office/drawing/2014/main" id="{21FEC3EA-A505-4802-99D4-2B78DABFD2A6}"/>
              </a:ext>
            </a:extLst>
          </p:cNvPr>
          <p:cNvSpPr>
            <a:spLocks noGrp="1"/>
          </p:cNvSpPr>
          <p:nvPr>
            <p:ph type="title"/>
          </p:nvPr>
        </p:nvSpPr>
        <p:spPr>
          <a:xfrm>
            <a:off x="611188" y="620713"/>
            <a:ext cx="6870700" cy="828675"/>
          </a:xfrm>
        </p:spPr>
        <p:txBody>
          <a:bodyPr/>
          <a:lstStyle/>
          <a:p>
            <a:pPr eaLnBrk="1" hangingPunct="1"/>
            <a:r>
              <a:rPr lang="en-US" altLang="en-US" i="1">
                <a:solidFill>
                  <a:srgbClr val="FFFF00"/>
                </a:solidFill>
                <a:latin typeface="Calibri Light" panose="020F0302020204030204" pitchFamily="34" charset="0"/>
                <a:cs typeface="Calibri Light" panose="020F0302020204030204" pitchFamily="34" charset="0"/>
              </a:rPr>
              <a:t>Attendance</a:t>
            </a:r>
          </a:p>
        </p:txBody>
      </p:sp>
      <p:pic>
        <p:nvPicPr>
          <p:cNvPr id="39940" name="Picture 6">
            <a:extLst>
              <a:ext uri="{FF2B5EF4-FFF2-40B4-BE49-F238E27FC236}">
                <a16:creationId xmlns:a16="http://schemas.microsoft.com/office/drawing/2014/main" id="{AA1697E2-4336-4C49-AB32-CA65BB191F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2538" y="476250"/>
            <a:ext cx="1217612" cy="158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941" name="Picture 2">
            <a:extLst>
              <a:ext uri="{FF2B5EF4-FFF2-40B4-BE49-F238E27FC236}">
                <a16:creationId xmlns:a16="http://schemas.microsoft.com/office/drawing/2014/main" id="{E2A18837-2F2B-430A-AC49-B888BD597E7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8304" y="5005084"/>
            <a:ext cx="1654721" cy="1448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57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57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578">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57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57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3" name="Rectangle 3">
            <a:extLst>
              <a:ext uri="{FF2B5EF4-FFF2-40B4-BE49-F238E27FC236}">
                <a16:creationId xmlns:a16="http://schemas.microsoft.com/office/drawing/2014/main" id="{E85CEA55-6BC1-421F-838B-4A105C52A109}"/>
              </a:ext>
            </a:extLst>
          </p:cNvPr>
          <p:cNvSpPr>
            <a:spLocks noGrp="1"/>
          </p:cNvSpPr>
          <p:nvPr>
            <p:ph idx="1"/>
          </p:nvPr>
        </p:nvSpPr>
        <p:spPr>
          <a:xfrm>
            <a:off x="488950" y="2420938"/>
            <a:ext cx="7696200" cy="3657600"/>
          </a:xfrm>
        </p:spPr>
        <p:txBody>
          <a:bodyPr/>
          <a:lstStyle/>
          <a:p>
            <a:pPr eaLnBrk="1" hangingPunct="1">
              <a:defRPr/>
            </a:pPr>
            <a:r>
              <a:rPr lang="en-GB" altLang="en-US" sz="2000" dirty="0">
                <a:cs typeface="Calibri Light" panose="020F0302020204030204" pitchFamily="34" charset="0"/>
              </a:rPr>
              <a:t>The expectation is that all children will wear the correct school uniform. This includes smart, black shoes. </a:t>
            </a:r>
          </a:p>
          <a:p>
            <a:pPr eaLnBrk="1" hangingPunct="1">
              <a:defRPr/>
            </a:pPr>
            <a:r>
              <a:rPr lang="en-GB" altLang="en-US" sz="2000" dirty="0">
                <a:cs typeface="Calibri Light" panose="020F0302020204030204" pitchFamily="34" charset="0"/>
              </a:rPr>
              <a:t>No such thing as inappropriate weather – only inappropriate clothing!</a:t>
            </a:r>
          </a:p>
          <a:p>
            <a:pPr eaLnBrk="1" hangingPunct="1"/>
            <a:r>
              <a:rPr lang="en-GB" altLang="en-US" sz="2000" dirty="0">
                <a:cs typeface="Calibri Light" panose="020F0302020204030204" pitchFamily="34" charset="0"/>
              </a:rPr>
              <a:t>Sweatshirt, Polo Shirt, Black/grey trousers/skirt, summer dresses – red and white</a:t>
            </a:r>
          </a:p>
          <a:p>
            <a:pPr eaLnBrk="1" hangingPunct="1"/>
            <a:r>
              <a:rPr lang="en-GB" altLang="en-US" sz="2000" dirty="0">
                <a:cs typeface="Calibri Light" panose="020F0302020204030204" pitchFamily="34" charset="0"/>
              </a:rPr>
              <a:t>PE Kit in to be worn on PE days with their school jumper.</a:t>
            </a:r>
          </a:p>
          <a:p>
            <a:pPr eaLnBrk="1" hangingPunct="1"/>
            <a:r>
              <a:rPr lang="en-GB" altLang="en-US" sz="2000" dirty="0">
                <a:cs typeface="Calibri Light" panose="020F0302020204030204" pitchFamily="34" charset="0"/>
              </a:rPr>
              <a:t>Labelled please</a:t>
            </a:r>
          </a:p>
          <a:p>
            <a:pPr eaLnBrk="1" hangingPunct="1"/>
            <a:r>
              <a:rPr lang="en-GB" altLang="en-US" sz="2000" dirty="0">
                <a:cs typeface="Calibri Light" panose="020F0302020204030204" pitchFamily="34" charset="0"/>
              </a:rPr>
              <a:t>Order from Brigade online. </a:t>
            </a:r>
          </a:p>
          <a:p>
            <a:pPr eaLnBrk="1" hangingPunct="1"/>
            <a:r>
              <a:rPr lang="en-GB" altLang="en-US" sz="2000" dirty="0">
                <a:cs typeface="Calibri Light" panose="020F0302020204030204" pitchFamily="34" charset="0"/>
              </a:rPr>
              <a:t>We want to foster and develop  a real pride in our school from the very beginning </a:t>
            </a:r>
          </a:p>
          <a:p>
            <a:pPr eaLnBrk="1" hangingPunct="1">
              <a:defRPr/>
            </a:pPr>
            <a:endParaRPr lang="en-GB" altLang="en-US" dirty="0">
              <a:latin typeface="Calibri Light" panose="020F0302020204030204" pitchFamily="34" charset="0"/>
              <a:cs typeface="Calibri Light" panose="020F0302020204030204" pitchFamily="34" charset="0"/>
            </a:endParaRPr>
          </a:p>
        </p:txBody>
      </p:sp>
      <p:sp>
        <p:nvSpPr>
          <p:cNvPr id="51202" name="Rectangle 2">
            <a:extLst>
              <a:ext uri="{FF2B5EF4-FFF2-40B4-BE49-F238E27FC236}">
                <a16:creationId xmlns:a16="http://schemas.microsoft.com/office/drawing/2014/main" id="{97CC40D0-8389-49B1-9525-6411DEBFC720}"/>
              </a:ext>
            </a:extLst>
          </p:cNvPr>
          <p:cNvSpPr>
            <a:spLocks noGrp="1"/>
          </p:cNvSpPr>
          <p:nvPr>
            <p:ph type="title"/>
          </p:nvPr>
        </p:nvSpPr>
        <p:spPr>
          <a:xfrm>
            <a:off x="1476375" y="692150"/>
            <a:ext cx="5018088" cy="863600"/>
          </a:xfrm>
        </p:spPr>
        <p:txBody>
          <a:bodyPr/>
          <a:lstStyle/>
          <a:p>
            <a:pPr eaLnBrk="1" hangingPunct="1"/>
            <a:r>
              <a:rPr lang="en-GB" altLang="en-US" sz="4000">
                <a:solidFill>
                  <a:srgbClr val="FFFF00"/>
                </a:solidFill>
                <a:latin typeface="Calibri Light" panose="020F0302020204030204" pitchFamily="34" charset="0"/>
                <a:cs typeface="Calibri Light" panose="020F0302020204030204" pitchFamily="34" charset="0"/>
              </a:rPr>
              <a:t>Uniform</a:t>
            </a:r>
          </a:p>
        </p:txBody>
      </p:sp>
      <p:pic>
        <p:nvPicPr>
          <p:cNvPr id="48132" name="Picture 6">
            <a:extLst>
              <a:ext uri="{FF2B5EF4-FFF2-40B4-BE49-F238E27FC236}">
                <a16:creationId xmlns:a16="http://schemas.microsoft.com/office/drawing/2014/main" id="{E9E88965-B797-4A63-A368-6020290178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1725" y="266700"/>
            <a:ext cx="1517650" cy="197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randombar(horizontal)">
                                      <p:cBhvr>
                                        <p:cTn id="7" dur="600">
                                          <p:stCondLst>
                                            <p:cond delay="0"/>
                                          </p:stCondLst>
                                        </p:cTn>
                                        <p:tgtEl>
                                          <p:spTgt spid="51202"/>
                                        </p:tgtEl>
                                      </p:cBhvr>
                                    </p:animEffect>
                                  </p:childTnLst>
                                </p:cTn>
                              </p:par>
                            </p:childTnLst>
                          </p:cTn>
                        </p:par>
                        <p:par>
                          <p:cTn id="8" fill="hold" nodeType="afterGroup">
                            <p:stCondLst>
                              <p:cond delay="600"/>
                            </p:stCondLst>
                            <p:childTnLst>
                              <p:par>
                                <p:cTn id="9" presetID="14" presetClass="entr" presetSubtype="10" fill="hold" grpId="0" nodeType="afterEffect">
                                  <p:stCondLst>
                                    <p:cond delay="0"/>
                                  </p:stCondLst>
                                  <p:childTnLst>
                                    <p:set>
                                      <p:cBhvr>
                                        <p:cTn id="10" dur="1" fill="hold">
                                          <p:stCondLst>
                                            <p:cond delay="0"/>
                                          </p:stCondLst>
                                        </p:cTn>
                                        <p:tgtEl>
                                          <p:spTgt spid="51203">
                                            <p:txEl>
                                              <p:pRg st="0" end="0"/>
                                            </p:txEl>
                                          </p:spTgt>
                                        </p:tgtEl>
                                        <p:attrNameLst>
                                          <p:attrName>style.visibility</p:attrName>
                                        </p:attrNameLst>
                                      </p:cBhvr>
                                      <p:to>
                                        <p:strVal val="visible"/>
                                      </p:to>
                                    </p:set>
                                    <p:animEffect transition="in" filter="randombar(horizontal)">
                                      <p:cBhvr>
                                        <p:cTn id="11" dur="500"/>
                                        <p:tgtEl>
                                          <p:spTgt spid="51203">
                                            <p:txEl>
                                              <p:pRg st="0" end="0"/>
                                            </p:txEl>
                                          </p:spTgt>
                                        </p:tgtEl>
                                      </p:cBhvr>
                                    </p:animEffect>
                                  </p:childTnLst>
                                </p:cTn>
                              </p:par>
                            </p:childTnLst>
                          </p:cTn>
                        </p:par>
                        <p:par>
                          <p:cTn id="12" fill="hold" nodeType="afterGroup">
                            <p:stCondLst>
                              <p:cond delay="1100"/>
                            </p:stCondLst>
                            <p:childTnLst>
                              <p:par>
                                <p:cTn id="13" presetID="14" presetClass="entr" presetSubtype="10" fill="hold" grpId="0" nodeType="afterEffect">
                                  <p:stCondLst>
                                    <p:cond delay="0"/>
                                  </p:stCondLst>
                                  <p:childTnLst>
                                    <p:set>
                                      <p:cBhvr>
                                        <p:cTn id="14" dur="1" fill="hold">
                                          <p:stCondLst>
                                            <p:cond delay="0"/>
                                          </p:stCondLst>
                                        </p:cTn>
                                        <p:tgtEl>
                                          <p:spTgt spid="51203">
                                            <p:txEl>
                                              <p:pRg st="1" end="1"/>
                                            </p:txEl>
                                          </p:spTgt>
                                        </p:tgtEl>
                                        <p:attrNameLst>
                                          <p:attrName>style.visibility</p:attrName>
                                        </p:attrNameLst>
                                      </p:cBhvr>
                                      <p:to>
                                        <p:strVal val="visible"/>
                                      </p:to>
                                    </p:set>
                                    <p:animEffect transition="in" filter="randombar(horizontal)">
                                      <p:cBhvr>
                                        <p:cTn id="15" dur="500"/>
                                        <p:tgtEl>
                                          <p:spTgt spid="5120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51203">
                                            <p:txEl>
                                              <p:pRg st="2" end="2"/>
                                            </p:txEl>
                                          </p:spTgt>
                                        </p:tgtEl>
                                        <p:attrNameLst>
                                          <p:attrName>style.visibility</p:attrName>
                                        </p:attrNameLst>
                                      </p:cBhvr>
                                      <p:to>
                                        <p:strVal val="visible"/>
                                      </p:to>
                                    </p:set>
                                    <p:animEffect transition="in" filter="randombar(horizontal)">
                                      <p:cBhvr>
                                        <p:cTn id="20" dur="500"/>
                                        <p:tgtEl>
                                          <p:spTgt spid="5120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51203">
                                            <p:txEl>
                                              <p:pRg st="3" end="3"/>
                                            </p:txEl>
                                          </p:spTgt>
                                        </p:tgtEl>
                                        <p:attrNameLst>
                                          <p:attrName>style.visibility</p:attrName>
                                        </p:attrNameLst>
                                      </p:cBhvr>
                                      <p:to>
                                        <p:strVal val="visible"/>
                                      </p:to>
                                    </p:set>
                                    <p:animEffect transition="in" filter="randombar(horizontal)">
                                      <p:cBhvr>
                                        <p:cTn id="25" dur="500"/>
                                        <p:tgtEl>
                                          <p:spTgt spid="51203">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51203">
                                            <p:txEl>
                                              <p:pRg st="4" end="4"/>
                                            </p:txEl>
                                          </p:spTgt>
                                        </p:tgtEl>
                                        <p:attrNameLst>
                                          <p:attrName>style.visibility</p:attrName>
                                        </p:attrNameLst>
                                      </p:cBhvr>
                                      <p:to>
                                        <p:strVal val="visible"/>
                                      </p:to>
                                    </p:set>
                                    <p:animEffect transition="in" filter="randombar(horizontal)">
                                      <p:cBhvr>
                                        <p:cTn id="30" dur="500"/>
                                        <p:tgtEl>
                                          <p:spTgt spid="5120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51203">
                                            <p:txEl>
                                              <p:pRg st="5" end="5"/>
                                            </p:txEl>
                                          </p:spTgt>
                                        </p:tgtEl>
                                        <p:attrNameLst>
                                          <p:attrName>style.visibility</p:attrName>
                                        </p:attrNameLst>
                                      </p:cBhvr>
                                      <p:to>
                                        <p:strVal val="visible"/>
                                      </p:to>
                                    </p:set>
                                    <p:animEffect transition="in" filter="randombar(horizontal)">
                                      <p:cBhvr>
                                        <p:cTn id="35" dur="500"/>
                                        <p:tgtEl>
                                          <p:spTgt spid="51203">
                                            <p:txEl>
                                              <p:pRg st="5" end="5"/>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grpId="0" nodeType="clickEffect">
                                  <p:stCondLst>
                                    <p:cond delay="0"/>
                                  </p:stCondLst>
                                  <p:childTnLst>
                                    <p:set>
                                      <p:cBhvr>
                                        <p:cTn id="39" dur="1" fill="hold">
                                          <p:stCondLst>
                                            <p:cond delay="0"/>
                                          </p:stCondLst>
                                        </p:cTn>
                                        <p:tgtEl>
                                          <p:spTgt spid="51203">
                                            <p:txEl>
                                              <p:pRg st="6" end="6"/>
                                            </p:txEl>
                                          </p:spTgt>
                                        </p:tgtEl>
                                        <p:attrNameLst>
                                          <p:attrName>style.visibility</p:attrName>
                                        </p:attrNameLst>
                                      </p:cBhvr>
                                      <p:to>
                                        <p:strVal val="visible"/>
                                      </p:to>
                                    </p:set>
                                    <p:animEffect transition="in" filter="randombar(horizontal)">
                                      <p:cBhvr>
                                        <p:cTn id="40" dur="500"/>
                                        <p:tgtEl>
                                          <p:spTgt spid="5120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build="p"/>
      <p:bldP spid="5120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A4A47EF-F6F3-4B87-BD0F-47C55DC2F1D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207964"/>
            <a:ext cx="8928281" cy="6311898"/>
          </a:xfrm>
        </p:spPr>
      </p:pic>
      <p:sp>
        <p:nvSpPr>
          <p:cNvPr id="3" name="Title 2">
            <a:extLst>
              <a:ext uri="{FF2B5EF4-FFF2-40B4-BE49-F238E27FC236}">
                <a16:creationId xmlns:a16="http://schemas.microsoft.com/office/drawing/2014/main" id="{4135AE89-217C-4FEB-967F-9114A863C6E7}"/>
              </a:ext>
            </a:extLst>
          </p:cNvPr>
          <p:cNvSpPr>
            <a:spLocks noGrp="1"/>
          </p:cNvSpPr>
          <p:nvPr>
            <p:ph type="title"/>
          </p:nvPr>
        </p:nvSpPr>
        <p:spPr/>
        <p:txBody>
          <a:bodyPr/>
          <a:lstStyle/>
          <a:p>
            <a:endParaRPr lang="en-GB" dirty="0"/>
          </a:p>
        </p:txBody>
      </p:sp>
    </p:spTree>
    <p:extLst>
      <p:ext uri="{BB962C8B-B14F-4D97-AF65-F5344CB8AC3E}">
        <p14:creationId xmlns:p14="http://schemas.microsoft.com/office/powerpoint/2010/main" val="1150611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1">
            <a:extLst>
              <a:ext uri="{FF2B5EF4-FFF2-40B4-BE49-F238E27FC236}">
                <a16:creationId xmlns:a16="http://schemas.microsoft.com/office/drawing/2014/main" id="{F335BC75-375C-47B0-9044-0F531EE0FA88}"/>
              </a:ext>
            </a:extLst>
          </p:cNvPr>
          <p:cNvSpPr>
            <a:spLocks noGrp="1"/>
          </p:cNvSpPr>
          <p:nvPr>
            <p:ph idx="1"/>
          </p:nvPr>
        </p:nvSpPr>
        <p:spPr>
          <a:xfrm>
            <a:off x="755576" y="3068960"/>
            <a:ext cx="7408862" cy="3188218"/>
          </a:xfrm>
        </p:spPr>
        <p:txBody>
          <a:bodyPr/>
          <a:lstStyle/>
          <a:p>
            <a:pPr marL="0" indent="0" algn="ctr">
              <a:buNone/>
              <a:defRPr/>
            </a:pPr>
            <a:r>
              <a:rPr lang="en-US" altLang="en-US" dirty="0"/>
              <a:t>We really want to work together with you as parents, to ensure all the children have the best year possible.</a:t>
            </a:r>
          </a:p>
          <a:p>
            <a:pPr marL="0" indent="0" algn="ctr">
              <a:buNone/>
              <a:defRPr/>
            </a:pPr>
            <a:endParaRPr lang="en-US" altLang="en-US" dirty="0"/>
          </a:p>
          <a:p>
            <a:pPr marL="0" indent="0" algn="ctr">
              <a:buNone/>
              <a:defRPr/>
            </a:pPr>
            <a:endParaRPr lang="en-US" altLang="en-US" dirty="0"/>
          </a:p>
        </p:txBody>
      </p:sp>
      <p:sp>
        <p:nvSpPr>
          <p:cNvPr id="13315" name="Title 2">
            <a:extLst>
              <a:ext uri="{FF2B5EF4-FFF2-40B4-BE49-F238E27FC236}">
                <a16:creationId xmlns:a16="http://schemas.microsoft.com/office/drawing/2014/main" id="{E1763F3B-972F-41B4-96B9-653FFB28327D}"/>
              </a:ext>
            </a:extLst>
          </p:cNvPr>
          <p:cNvSpPr>
            <a:spLocks noGrp="1"/>
          </p:cNvSpPr>
          <p:nvPr>
            <p:ph type="title"/>
          </p:nvPr>
        </p:nvSpPr>
        <p:spPr/>
        <p:txBody>
          <a:bodyPr/>
          <a:lstStyle/>
          <a:p>
            <a:r>
              <a:rPr lang="en-US" altLang="en-US" dirty="0">
                <a:solidFill>
                  <a:srgbClr val="FFFF00"/>
                </a:solidFill>
              </a:rPr>
              <a:t>Welcome to Elephant Class!</a:t>
            </a: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10C1338-8D77-4471-A1FA-90029666DF24}"/>
              </a:ext>
            </a:extLst>
          </p:cNvPr>
          <p:cNvSpPr>
            <a:spLocks noGrp="1"/>
          </p:cNvSpPr>
          <p:nvPr>
            <p:ph idx="1"/>
          </p:nvPr>
        </p:nvSpPr>
        <p:spPr>
          <a:xfrm>
            <a:off x="867569" y="1590675"/>
            <a:ext cx="7408862" cy="4811711"/>
          </a:xfrm>
        </p:spPr>
        <p:txBody>
          <a:bodyPr>
            <a:noAutofit/>
          </a:bodyPr>
          <a:lstStyle/>
          <a:p>
            <a:pPr>
              <a:defRPr/>
            </a:pPr>
            <a:r>
              <a:rPr lang="en-US" sz="1600" u="sng" dirty="0"/>
              <a:t>Autumn Term</a:t>
            </a:r>
          </a:p>
          <a:p>
            <a:pPr>
              <a:defRPr/>
            </a:pPr>
            <a:r>
              <a:rPr lang="en-US" sz="1600" dirty="0"/>
              <a:t>The Naughty Bus</a:t>
            </a:r>
          </a:p>
          <a:p>
            <a:pPr>
              <a:defRPr/>
            </a:pPr>
            <a:r>
              <a:rPr lang="en-US" sz="1600" dirty="0"/>
              <a:t>Astro Girl</a:t>
            </a:r>
          </a:p>
          <a:p>
            <a:pPr>
              <a:defRPr/>
            </a:pPr>
            <a:r>
              <a:rPr lang="en-US" sz="1600" dirty="0"/>
              <a:t>Dragon Pos</a:t>
            </a:r>
          </a:p>
          <a:p>
            <a:pPr>
              <a:defRPr/>
            </a:pPr>
            <a:endParaRPr lang="en-US" sz="1600" u="sng" dirty="0"/>
          </a:p>
          <a:p>
            <a:pPr>
              <a:defRPr/>
            </a:pPr>
            <a:r>
              <a:rPr lang="en-US" sz="1600" u="sng" dirty="0"/>
              <a:t>Spring Term</a:t>
            </a:r>
          </a:p>
          <a:p>
            <a:pPr>
              <a:defRPr/>
            </a:pPr>
            <a:r>
              <a:rPr lang="en-US" sz="1600" dirty="0"/>
              <a:t>The Odd Egg</a:t>
            </a:r>
          </a:p>
          <a:p>
            <a:pPr>
              <a:defRPr/>
            </a:pPr>
            <a:r>
              <a:rPr lang="en-US" sz="1600" dirty="0"/>
              <a:t>The Comet</a:t>
            </a:r>
          </a:p>
          <a:p>
            <a:pPr>
              <a:defRPr/>
            </a:pPr>
            <a:r>
              <a:rPr lang="en-US" sz="1600" dirty="0"/>
              <a:t>Julian is a Mermaid</a:t>
            </a:r>
          </a:p>
          <a:p>
            <a:pPr marL="0" indent="0">
              <a:buNone/>
              <a:defRPr/>
            </a:pPr>
            <a:endParaRPr lang="en-US" sz="1600" u="sng" dirty="0"/>
          </a:p>
          <a:p>
            <a:pPr>
              <a:defRPr/>
            </a:pPr>
            <a:r>
              <a:rPr lang="en-US" sz="1600" u="sng" dirty="0"/>
              <a:t>Summer Term</a:t>
            </a:r>
          </a:p>
          <a:p>
            <a:pPr>
              <a:defRPr/>
            </a:pPr>
            <a:r>
              <a:rPr lang="en-US" sz="1600" dirty="0"/>
              <a:t>Beegu</a:t>
            </a:r>
          </a:p>
          <a:p>
            <a:pPr>
              <a:defRPr/>
            </a:pPr>
            <a:r>
              <a:rPr lang="en-US" sz="1600" dirty="0" err="1"/>
              <a:t>Lubna</a:t>
            </a:r>
            <a:r>
              <a:rPr lang="en-US" sz="1600" dirty="0"/>
              <a:t> and Pebble</a:t>
            </a:r>
          </a:p>
          <a:p>
            <a:pPr>
              <a:defRPr/>
            </a:pPr>
            <a:r>
              <a:rPr lang="en-US" sz="1600" dirty="0"/>
              <a:t>The Sea Saw</a:t>
            </a:r>
          </a:p>
          <a:p>
            <a:pPr>
              <a:defRPr/>
            </a:pPr>
            <a:endParaRPr lang="en-US" sz="1600" dirty="0"/>
          </a:p>
          <a:p>
            <a:pPr>
              <a:defRPr/>
            </a:pPr>
            <a:r>
              <a:rPr lang="en-US" sz="1600" dirty="0"/>
              <a:t>More information can be found in the class newsletters</a:t>
            </a:r>
          </a:p>
        </p:txBody>
      </p:sp>
      <p:sp>
        <p:nvSpPr>
          <p:cNvPr id="15363" name="Title 2">
            <a:extLst>
              <a:ext uri="{FF2B5EF4-FFF2-40B4-BE49-F238E27FC236}">
                <a16:creationId xmlns:a16="http://schemas.microsoft.com/office/drawing/2014/main" id="{2CEEE4B0-F7F9-4942-8638-020531051884}"/>
              </a:ext>
            </a:extLst>
          </p:cNvPr>
          <p:cNvSpPr>
            <a:spLocks noGrp="1"/>
          </p:cNvSpPr>
          <p:nvPr>
            <p:ph type="title"/>
          </p:nvPr>
        </p:nvSpPr>
        <p:spPr/>
        <p:txBody>
          <a:bodyPr/>
          <a:lstStyle/>
          <a:p>
            <a:r>
              <a:rPr lang="en-US" altLang="en-US">
                <a:solidFill>
                  <a:srgbClr val="FFFF00"/>
                </a:solidFill>
              </a:rPr>
              <a:t>Our Topics </a:t>
            </a:r>
            <a:endParaRPr lang="en-US" altLang="en-US"/>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790F3AB8-AE7E-4960-B984-A025007624E8}"/>
              </a:ext>
            </a:extLst>
          </p:cNvPr>
          <p:cNvSpPr>
            <a:spLocks noGrp="1"/>
          </p:cNvSpPr>
          <p:nvPr>
            <p:ph type="title"/>
          </p:nvPr>
        </p:nvSpPr>
        <p:spPr/>
        <p:txBody>
          <a:bodyPr/>
          <a:lstStyle/>
          <a:p>
            <a:r>
              <a:rPr lang="en-US" altLang="en-US" dirty="0">
                <a:solidFill>
                  <a:srgbClr val="FFFF00"/>
                </a:solidFill>
              </a:rPr>
              <a:t>Phonics / Spellings</a:t>
            </a:r>
            <a:endParaRPr lang="en-GB" altLang="en-US" dirty="0"/>
          </a:p>
        </p:txBody>
      </p:sp>
      <p:sp>
        <p:nvSpPr>
          <p:cNvPr id="23555" name="Content Placeholder 1">
            <a:extLst>
              <a:ext uri="{FF2B5EF4-FFF2-40B4-BE49-F238E27FC236}">
                <a16:creationId xmlns:a16="http://schemas.microsoft.com/office/drawing/2014/main" id="{1F5643FF-ACBE-4260-91D2-807F22E6AE66}"/>
              </a:ext>
            </a:extLst>
          </p:cNvPr>
          <p:cNvSpPr txBox="1">
            <a:spLocks/>
          </p:cNvSpPr>
          <p:nvPr/>
        </p:nvSpPr>
        <p:spPr bwMode="auto">
          <a:xfrm>
            <a:off x="805656" y="1772816"/>
            <a:ext cx="7532687" cy="345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marL="273050" indent="-273050">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742950" indent="-2857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1143000"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600200"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4pPr>
            <a:lvl5pPr marL="2057400"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25146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9718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34290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8862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just"/>
            <a:r>
              <a:rPr lang="en-US" altLang="en-US" sz="2200" dirty="0">
                <a:latin typeface="Candara"/>
              </a:rPr>
              <a:t>In year 1 we continue using Little Wandle. We start by recapping the Phase 3 sounds and then slowly introduce Phase 5. Phonics is taught daily in term 1 and twice daily in terms 2-6. Any children that need additional help will also receive extra support and you will be made aware of this at parents evening in October.</a:t>
            </a:r>
          </a:p>
          <a:p>
            <a:pPr algn="just"/>
            <a:endParaRPr lang="en-US" altLang="en-US" sz="2200" dirty="0"/>
          </a:p>
          <a:p>
            <a:pPr algn="just"/>
            <a:r>
              <a:rPr lang="en-US" altLang="en-US" sz="2200" dirty="0"/>
              <a:t>Phonics is really important this year as every child must sit the phonics screening in June. This is a government test where the children have to read 40 words. The pass mark is 31/32. We will hold a phonics workshop with more information closer to the time.</a:t>
            </a:r>
          </a:p>
          <a:p>
            <a:pPr marL="0" indent="0" algn="just">
              <a:buNone/>
            </a:pPr>
            <a:endParaRPr lang="en-US" alt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FF00"/>
                </a:solidFill>
              </a:rPr>
              <a:t>Number Bonds / Times Tables</a:t>
            </a:r>
          </a:p>
        </p:txBody>
      </p:sp>
      <p:sp>
        <p:nvSpPr>
          <p:cNvPr id="4" name="Content Placeholder 1">
            <a:extLst>
              <a:ext uri="{FF2B5EF4-FFF2-40B4-BE49-F238E27FC236}">
                <a16:creationId xmlns:a16="http://schemas.microsoft.com/office/drawing/2014/main" id="{1F5643FF-ACBE-4260-91D2-807F22E6AE66}"/>
              </a:ext>
            </a:extLst>
          </p:cNvPr>
          <p:cNvSpPr txBox="1">
            <a:spLocks/>
          </p:cNvSpPr>
          <p:nvPr/>
        </p:nvSpPr>
        <p:spPr bwMode="auto">
          <a:xfrm>
            <a:off x="323528" y="1988840"/>
            <a:ext cx="8568951" cy="453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marL="273050" indent="-273050">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742950" indent="-2857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1143000"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600200"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4pPr>
            <a:lvl5pPr marL="2057400"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25146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9718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34290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886200"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just"/>
            <a:r>
              <a:rPr lang="en-US" sz="2200" dirty="0">
                <a:solidFill>
                  <a:srgbClr val="000000"/>
                </a:solidFill>
                <a:latin typeface="+mn-lt"/>
              </a:rPr>
              <a:t>Number bonds and number facts are so important and this knowledge supports student’s </a:t>
            </a:r>
            <a:r>
              <a:rPr lang="en-US" sz="2200" dirty="0" err="1">
                <a:solidFill>
                  <a:srgbClr val="000000"/>
                </a:solidFill>
                <a:latin typeface="+mn-lt"/>
              </a:rPr>
              <a:t>Maths</a:t>
            </a:r>
            <a:r>
              <a:rPr lang="en-US" sz="2200" dirty="0">
                <a:solidFill>
                  <a:srgbClr val="000000"/>
                </a:solidFill>
                <a:latin typeface="+mn-lt"/>
              </a:rPr>
              <a:t> work throughout the school. </a:t>
            </a:r>
          </a:p>
          <a:p>
            <a:pPr marL="0" indent="0" algn="just">
              <a:buNone/>
            </a:pPr>
            <a:endParaRPr lang="en-US" altLang="en-US" sz="2200" dirty="0">
              <a:latin typeface="+mn-lt"/>
            </a:endParaRPr>
          </a:p>
          <a:p>
            <a:pPr algn="just"/>
            <a:r>
              <a:rPr lang="en-US" sz="2200" dirty="0">
                <a:solidFill>
                  <a:srgbClr val="000000"/>
                </a:solidFill>
                <a:latin typeface="+mn-lt"/>
              </a:rPr>
              <a:t>We have invested in </a:t>
            </a:r>
            <a:r>
              <a:rPr lang="en-US" sz="2200" dirty="0" err="1">
                <a:solidFill>
                  <a:srgbClr val="000000"/>
                </a:solidFill>
                <a:latin typeface="+mn-lt"/>
              </a:rPr>
              <a:t>Numbots</a:t>
            </a:r>
            <a:r>
              <a:rPr lang="en-US" sz="2200" dirty="0">
                <a:solidFill>
                  <a:srgbClr val="000000"/>
                </a:solidFill>
                <a:latin typeface="+mn-lt"/>
              </a:rPr>
              <a:t> and will be using this weekly in school and we would like them to use at home as well. Login details are inside their reading records.</a:t>
            </a:r>
          </a:p>
          <a:p>
            <a:pPr marL="0" indent="0" algn="just">
              <a:buNone/>
            </a:pPr>
            <a:endParaRPr lang="en-US" sz="2200" dirty="0">
              <a:latin typeface="+mn-lt"/>
            </a:endParaRPr>
          </a:p>
          <a:p>
            <a:pPr algn="just"/>
            <a:r>
              <a:rPr lang="en-US" sz="2200" dirty="0">
                <a:solidFill>
                  <a:srgbClr val="000000"/>
                </a:solidFill>
                <a:latin typeface="+mn-lt"/>
              </a:rPr>
              <a:t>Please encourage your child to practice their </a:t>
            </a:r>
            <a:r>
              <a:rPr lang="en-US" sz="2200" dirty="0" err="1">
                <a:solidFill>
                  <a:srgbClr val="000000"/>
                </a:solidFill>
                <a:latin typeface="+mn-lt"/>
              </a:rPr>
              <a:t>Maths</a:t>
            </a:r>
            <a:r>
              <a:rPr lang="en-US" sz="2200" dirty="0">
                <a:solidFill>
                  <a:srgbClr val="000000"/>
                </a:solidFill>
                <a:latin typeface="+mn-lt"/>
              </a:rPr>
              <a:t> at home. </a:t>
            </a:r>
          </a:p>
          <a:p>
            <a:pPr algn="just"/>
            <a:endParaRPr lang="en-US" sz="2200" dirty="0">
              <a:solidFill>
                <a:srgbClr val="000000"/>
              </a:solidFill>
              <a:latin typeface="+mn-lt"/>
            </a:endParaRPr>
          </a:p>
          <a:p>
            <a:pPr algn="just"/>
            <a:r>
              <a:rPr lang="en-US" sz="2200" dirty="0">
                <a:solidFill>
                  <a:srgbClr val="000000"/>
                </a:solidFill>
                <a:latin typeface="+mn-lt"/>
              </a:rPr>
              <a:t>We don’t teach formal times tables in year 1 but the children will learn to count in steps of 2s, 5s and 10.</a:t>
            </a:r>
            <a:endParaRPr lang="en-US" sz="2200" dirty="0">
              <a:latin typeface="+mn-lt"/>
            </a:endParaRPr>
          </a:p>
          <a:p>
            <a:pPr algn="just"/>
            <a:endParaRPr lang="en-US" altLang="en-US" dirty="0"/>
          </a:p>
        </p:txBody>
      </p:sp>
    </p:spTree>
    <p:extLst>
      <p:ext uri="{BB962C8B-B14F-4D97-AF65-F5344CB8AC3E}">
        <p14:creationId xmlns:p14="http://schemas.microsoft.com/office/powerpoint/2010/main" val="12537722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1">
            <a:extLst>
              <a:ext uri="{FF2B5EF4-FFF2-40B4-BE49-F238E27FC236}">
                <a16:creationId xmlns:a16="http://schemas.microsoft.com/office/drawing/2014/main" id="{64335389-C2CE-40EF-B610-E8624530E636}"/>
              </a:ext>
            </a:extLst>
          </p:cNvPr>
          <p:cNvSpPr>
            <a:spLocks noGrp="1"/>
          </p:cNvSpPr>
          <p:nvPr>
            <p:ph type="title"/>
          </p:nvPr>
        </p:nvSpPr>
        <p:spPr/>
        <p:txBody>
          <a:bodyPr/>
          <a:lstStyle/>
          <a:p>
            <a:r>
              <a:rPr lang="en-US" altLang="en-US" dirty="0">
                <a:solidFill>
                  <a:srgbClr val="FFFF00"/>
                </a:solidFill>
              </a:rPr>
              <a:t>Reading</a:t>
            </a:r>
          </a:p>
        </p:txBody>
      </p:sp>
      <p:sp>
        <p:nvSpPr>
          <p:cNvPr id="2" name="Content Placeholder 1"/>
          <p:cNvSpPr>
            <a:spLocks noGrp="1"/>
          </p:cNvSpPr>
          <p:nvPr>
            <p:ph idx="1"/>
          </p:nvPr>
        </p:nvSpPr>
        <p:spPr>
          <a:xfrm>
            <a:off x="251520" y="1590675"/>
            <a:ext cx="8640960" cy="4790653"/>
          </a:xfrm>
        </p:spPr>
        <p:txBody>
          <a:bodyPr/>
          <a:lstStyle/>
          <a:p>
            <a:pPr algn="l"/>
            <a:r>
              <a:rPr lang="en-US" sz="1900" b="0" i="0" dirty="0">
                <a:solidFill>
                  <a:srgbClr val="051030"/>
                </a:solidFill>
                <a:effectLst/>
                <a:ea typeface="Source Sans Pro"/>
              </a:rPr>
              <a:t>Please read with your child daily, 2 pages a night is better than nothing and it can be made fun by taking it turns to read alternative pages with an adult if your child is struggling to engage. We have several incentives to help read.</a:t>
            </a:r>
            <a:endParaRPr lang="en-GB" sz="1900" b="0" i="0" dirty="0">
              <a:solidFill>
                <a:srgbClr val="051030"/>
              </a:solidFill>
              <a:effectLst/>
              <a:ea typeface="Source Sans Pro"/>
            </a:endParaRPr>
          </a:p>
          <a:p>
            <a:pPr algn="l"/>
            <a:r>
              <a:rPr lang="en-GB" sz="1900" b="0" i="0" dirty="0">
                <a:solidFill>
                  <a:srgbClr val="051030"/>
                </a:solidFill>
                <a:effectLst/>
                <a:ea typeface="Source Sans Pro"/>
              </a:rPr>
              <a:t>Buster’s Book Club is a primary school initiative that encourages children to read at home with their parents or </a:t>
            </a:r>
            <a:r>
              <a:rPr lang="en-GB" sz="1900" dirty="0">
                <a:solidFill>
                  <a:srgbClr val="051030"/>
                </a:solidFill>
                <a:ea typeface="Source Sans Pro"/>
              </a:rPr>
              <a:t>carer</a:t>
            </a:r>
            <a:r>
              <a:rPr lang="en-GB" sz="1900" b="0" i="0" dirty="0">
                <a:solidFill>
                  <a:srgbClr val="051030"/>
                </a:solidFill>
                <a:effectLst/>
                <a:ea typeface="Source Sans Pro"/>
              </a:rPr>
              <a:t>. Whatever they read and whoever they read to, the minutes are recorded on a bookmark and added to the class total every Wednesday morning.</a:t>
            </a:r>
          </a:p>
          <a:p>
            <a:pPr algn="l"/>
            <a:r>
              <a:rPr lang="en-US" sz="1900" dirty="0">
                <a:solidFill>
                  <a:srgbClr val="051030"/>
                </a:solidFill>
                <a:ea typeface="Source Sans Pro"/>
              </a:rPr>
              <a:t>R</a:t>
            </a:r>
            <a:r>
              <a:rPr lang="en-GB" sz="1900" dirty="0">
                <a:solidFill>
                  <a:srgbClr val="051030"/>
                </a:solidFill>
                <a:ea typeface="Source Sans Pro"/>
              </a:rPr>
              <a:t>ace to read. Each child has their own race car and will move along the track </a:t>
            </a:r>
            <a:r>
              <a:rPr lang="en-GB" sz="1900" dirty="0" err="1">
                <a:solidFill>
                  <a:srgbClr val="051030"/>
                </a:solidFill>
                <a:ea typeface="Source Sans Pro"/>
              </a:rPr>
              <a:t>everytime</a:t>
            </a:r>
            <a:r>
              <a:rPr lang="en-GB" sz="1900" dirty="0">
                <a:solidFill>
                  <a:srgbClr val="051030"/>
                </a:solidFill>
                <a:ea typeface="Source Sans Pro"/>
              </a:rPr>
              <a:t> that they read. The track has 30 markers, when they reach 10 they will be awarded 5 dojo points and 5 </a:t>
            </a:r>
            <a:r>
              <a:rPr lang="en-GB" sz="1900" dirty="0" err="1">
                <a:solidFill>
                  <a:srgbClr val="051030"/>
                </a:solidFill>
                <a:ea typeface="Source Sans Pro"/>
              </a:rPr>
              <a:t>housepoints</a:t>
            </a:r>
            <a:r>
              <a:rPr lang="en-GB" sz="1900" dirty="0">
                <a:solidFill>
                  <a:srgbClr val="051030"/>
                </a:solidFill>
                <a:ea typeface="Source Sans Pro"/>
              </a:rPr>
              <a:t>. When they reach 20 they will receive a certificate and if they reach the end they will get to choose a prize from the prize box.</a:t>
            </a:r>
          </a:p>
          <a:p>
            <a:pPr algn="l"/>
            <a:r>
              <a:rPr lang="en-US" sz="1900" dirty="0">
                <a:solidFill>
                  <a:srgbClr val="051030"/>
                </a:solidFill>
                <a:ea typeface="Source Sans Pro"/>
              </a:rPr>
              <a:t>E</a:t>
            </a:r>
            <a:r>
              <a:rPr lang="en-GB" sz="1900" dirty="0" err="1">
                <a:solidFill>
                  <a:srgbClr val="051030"/>
                </a:solidFill>
                <a:ea typeface="Source Sans Pro"/>
              </a:rPr>
              <a:t>lephant</a:t>
            </a:r>
            <a:r>
              <a:rPr lang="en-GB" sz="1900" dirty="0">
                <a:solidFill>
                  <a:srgbClr val="051030"/>
                </a:solidFill>
                <a:ea typeface="Source Sans Pro"/>
              </a:rPr>
              <a:t> bag. Every child in the class will get a turn with the bag throughout the year. Please enjoy the books and biscuits inside with your child and will in the diary for us to share in class. The bag will come home on a Friday and needs to be returned the following Thursday please, if possible with the biscuit box refilled.</a:t>
            </a:r>
            <a:endParaRPr lang="en-GB" sz="1900" dirty="0">
              <a:ea typeface="Source Sans Pro"/>
            </a:endParaRPr>
          </a:p>
          <a:p>
            <a:pPr marL="0" indent="0" algn="l">
              <a:buNone/>
            </a:pPr>
            <a:endParaRPr lang="en-GB" sz="2000" b="0" i="0" dirty="0">
              <a:solidFill>
                <a:srgbClr val="303030"/>
              </a:solidFill>
              <a:effectLst/>
              <a:highlight>
                <a:srgbClr val="FFFF00"/>
              </a:highlight>
              <a:latin typeface="Candara"/>
            </a:endParaRPr>
          </a:p>
          <a:p>
            <a:endParaRPr lang="en-GB" sz="2000" dirty="0"/>
          </a:p>
        </p:txBody>
      </p:sp>
    </p:spTree>
    <p:extLst>
      <p:ext uri="{BB962C8B-B14F-4D97-AF65-F5344CB8AC3E}">
        <p14:creationId xmlns:p14="http://schemas.microsoft.com/office/powerpoint/2010/main" val="2959192565"/>
      </p:ext>
    </p:extLst>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1">
            <a:extLst>
              <a:ext uri="{FF2B5EF4-FFF2-40B4-BE49-F238E27FC236}">
                <a16:creationId xmlns:a16="http://schemas.microsoft.com/office/drawing/2014/main" id="{64335389-C2CE-40EF-B610-E8624530E636}"/>
              </a:ext>
            </a:extLst>
          </p:cNvPr>
          <p:cNvSpPr>
            <a:spLocks noGrp="1"/>
          </p:cNvSpPr>
          <p:nvPr>
            <p:ph type="title"/>
          </p:nvPr>
        </p:nvSpPr>
        <p:spPr/>
        <p:txBody>
          <a:bodyPr/>
          <a:lstStyle/>
          <a:p>
            <a:r>
              <a:rPr lang="en-US" altLang="en-US" dirty="0">
                <a:solidFill>
                  <a:srgbClr val="FFFF00"/>
                </a:solidFill>
              </a:rPr>
              <a:t>Homework</a:t>
            </a:r>
          </a:p>
        </p:txBody>
      </p:sp>
      <p:sp>
        <p:nvSpPr>
          <p:cNvPr id="2" name="Content Placeholder 1"/>
          <p:cNvSpPr>
            <a:spLocks noGrp="1"/>
          </p:cNvSpPr>
          <p:nvPr>
            <p:ph idx="1"/>
          </p:nvPr>
        </p:nvSpPr>
        <p:spPr>
          <a:xfrm>
            <a:off x="1043608" y="2996952"/>
            <a:ext cx="7408862" cy="2914302"/>
          </a:xfrm>
        </p:spPr>
        <p:txBody>
          <a:bodyPr/>
          <a:lstStyle/>
          <a:p>
            <a:pPr>
              <a:buNone/>
            </a:pPr>
            <a:r>
              <a:rPr lang="en-GB" dirty="0">
                <a:solidFill>
                  <a:srgbClr val="AD0101"/>
                </a:solidFill>
                <a:latin typeface="Symbol"/>
                <a:sym typeface="Symbol"/>
              </a:rPr>
              <a:t>*</a:t>
            </a:r>
            <a:r>
              <a:rPr lang="en-GB" dirty="0"/>
              <a:t>Homework will be sent home on a Thursday and needs to come back the following Wednesday for marking. </a:t>
            </a:r>
          </a:p>
          <a:p>
            <a:pPr>
              <a:buNone/>
            </a:pPr>
            <a:r>
              <a:rPr lang="en-GB" dirty="0">
                <a:solidFill>
                  <a:srgbClr val="AD0101"/>
                </a:solidFill>
                <a:latin typeface="Symbol"/>
                <a:sym typeface="Symbol"/>
              </a:rPr>
              <a:t>*</a:t>
            </a:r>
            <a:r>
              <a:rPr lang="en-GB" dirty="0"/>
              <a:t>Homework should only take approx. 20 minutes. </a:t>
            </a:r>
          </a:p>
          <a:p>
            <a:pPr>
              <a:buNone/>
            </a:pPr>
            <a:r>
              <a:rPr lang="en-GB" dirty="0">
                <a:solidFill>
                  <a:srgbClr val="AD0101"/>
                </a:solidFill>
                <a:latin typeface="Symbol"/>
                <a:sym typeface="Symbol"/>
              </a:rPr>
              <a:t>*</a:t>
            </a:r>
            <a:r>
              <a:rPr lang="en-GB" dirty="0"/>
              <a:t>It will be the same format every week, a Little </a:t>
            </a:r>
            <a:r>
              <a:rPr lang="en-GB" dirty="0" err="1"/>
              <a:t>Wandle</a:t>
            </a:r>
            <a:r>
              <a:rPr lang="en-GB" dirty="0"/>
              <a:t> phonics sheet, a Little </a:t>
            </a:r>
            <a:r>
              <a:rPr lang="en-GB" dirty="0" err="1"/>
              <a:t>Wandle</a:t>
            </a:r>
            <a:r>
              <a:rPr lang="en-GB" dirty="0"/>
              <a:t> handwriting sheet and a few maths questions recapping what we have done that week.</a:t>
            </a:r>
          </a:p>
          <a:p>
            <a:pPr>
              <a:buNone/>
            </a:pPr>
            <a:endParaRPr lang="en-GB" dirty="0"/>
          </a:p>
          <a:p>
            <a:pPr>
              <a:buNone/>
            </a:pPr>
            <a:r>
              <a:rPr lang="en-GB" dirty="0"/>
              <a:t>Please complete homework in pencil. </a:t>
            </a:r>
          </a:p>
          <a:p>
            <a:pPr marL="0" indent="0">
              <a:buNone/>
            </a:pPr>
            <a:endParaRPr lang="en-GB" dirty="0"/>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85B790-FB07-42DF-8686-3784D4DFCAAB}"/>
              </a:ext>
            </a:extLst>
          </p:cNvPr>
          <p:cNvSpPr>
            <a:spLocks noGrp="1"/>
          </p:cNvSpPr>
          <p:nvPr>
            <p:ph idx="1"/>
          </p:nvPr>
        </p:nvSpPr>
        <p:spPr>
          <a:xfrm>
            <a:off x="871538" y="2276475"/>
            <a:ext cx="7408862" cy="3849688"/>
          </a:xfrm>
        </p:spPr>
        <p:txBody>
          <a:bodyPr>
            <a:normAutofit/>
          </a:bodyPr>
          <a:lstStyle/>
          <a:p>
            <a:pPr>
              <a:defRPr/>
            </a:pPr>
            <a:r>
              <a:rPr lang="en-US" b="1" u="sng" dirty="0"/>
              <a:t>Mondays with </a:t>
            </a:r>
            <a:r>
              <a:rPr lang="en-US" b="1" u="sng" dirty="0" err="1"/>
              <a:t>Mr</a:t>
            </a:r>
            <a:r>
              <a:rPr lang="en-US" b="1" u="sng" dirty="0"/>
              <a:t> Dickinson </a:t>
            </a:r>
          </a:p>
          <a:p>
            <a:pPr>
              <a:defRPr/>
            </a:pPr>
            <a:r>
              <a:rPr lang="en-US" b="1" u="sng" dirty="0"/>
              <a:t>Tuesdays with </a:t>
            </a:r>
            <a:r>
              <a:rPr lang="en-US" b="1" u="sng" dirty="0" err="1"/>
              <a:t>Mrs</a:t>
            </a:r>
            <a:r>
              <a:rPr lang="en-US" b="1" u="sng" dirty="0"/>
              <a:t> Gardner</a:t>
            </a:r>
          </a:p>
          <a:p>
            <a:pPr marL="0" indent="0">
              <a:buNone/>
              <a:defRPr/>
            </a:pPr>
            <a:endParaRPr lang="en-US" dirty="0"/>
          </a:p>
          <a:p>
            <a:pPr algn="just">
              <a:defRPr/>
            </a:pPr>
            <a:r>
              <a:rPr lang="en-US" dirty="0"/>
              <a:t>Children to wear PE kit on PE days </a:t>
            </a:r>
          </a:p>
          <a:p>
            <a:pPr algn="just">
              <a:defRPr/>
            </a:pPr>
            <a:r>
              <a:rPr lang="en-US" dirty="0"/>
              <a:t>Earrings must be taken out and long hair tied back.</a:t>
            </a:r>
          </a:p>
          <a:p>
            <a:pPr algn="just">
              <a:defRPr/>
            </a:pPr>
            <a:r>
              <a:rPr lang="en-US" dirty="0"/>
              <a:t>Please make sure all items of PE kits and uniform are named.</a:t>
            </a:r>
          </a:p>
        </p:txBody>
      </p:sp>
      <p:sp>
        <p:nvSpPr>
          <p:cNvPr id="24579" name="Title 1">
            <a:extLst>
              <a:ext uri="{FF2B5EF4-FFF2-40B4-BE49-F238E27FC236}">
                <a16:creationId xmlns:a16="http://schemas.microsoft.com/office/drawing/2014/main" id="{E6ABAA02-ACCF-42C4-9F13-E4E12B1D4396}"/>
              </a:ext>
            </a:extLst>
          </p:cNvPr>
          <p:cNvSpPr>
            <a:spLocks noGrp="1"/>
          </p:cNvSpPr>
          <p:nvPr>
            <p:ph type="title"/>
          </p:nvPr>
        </p:nvSpPr>
        <p:spPr>
          <a:xfrm>
            <a:off x="395288" y="333375"/>
            <a:ext cx="8229600" cy="1252538"/>
          </a:xfrm>
        </p:spPr>
        <p:txBody>
          <a:bodyPr/>
          <a:lstStyle/>
          <a:p>
            <a:r>
              <a:rPr lang="en-US" altLang="en-US">
                <a:solidFill>
                  <a:srgbClr val="FFFF00"/>
                </a:solidFill>
              </a:rPr>
              <a:t>PE</a:t>
            </a:r>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BC521D0-84E6-414F-9FA2-871A6DE08AED}"/>
              </a:ext>
            </a:extLst>
          </p:cNvPr>
          <p:cNvSpPr>
            <a:spLocks noGrp="1"/>
          </p:cNvSpPr>
          <p:nvPr>
            <p:ph idx="1"/>
          </p:nvPr>
        </p:nvSpPr>
        <p:spPr>
          <a:xfrm>
            <a:off x="871538" y="2349500"/>
            <a:ext cx="7408862" cy="3776663"/>
          </a:xfrm>
        </p:spPr>
        <p:txBody>
          <a:bodyPr>
            <a:normAutofit lnSpcReduction="10000"/>
          </a:bodyPr>
          <a:lstStyle/>
          <a:p>
            <a:pPr algn="just">
              <a:defRPr/>
            </a:pPr>
            <a:r>
              <a:rPr lang="en-US" dirty="0"/>
              <a:t>Ongoing informal assessments during the year for all subjects.</a:t>
            </a:r>
          </a:p>
          <a:p>
            <a:pPr>
              <a:defRPr/>
            </a:pPr>
            <a:endParaRPr lang="en-US" dirty="0"/>
          </a:p>
          <a:p>
            <a:pPr algn="just">
              <a:defRPr/>
            </a:pPr>
            <a:r>
              <a:rPr lang="en-US" dirty="0"/>
              <a:t>We assess the children regularly and also conduct Pupil Progress Meetings three times a year to ensure your child is on track to meet their targets.</a:t>
            </a:r>
          </a:p>
          <a:p>
            <a:pPr marL="0" indent="0">
              <a:buFont typeface="Symbol" panose="05050102010706020507" pitchFamily="18" charset="2"/>
              <a:buNone/>
              <a:defRPr/>
            </a:pPr>
            <a:endParaRPr lang="en-US" dirty="0"/>
          </a:p>
          <a:p>
            <a:pPr algn="just">
              <a:defRPr/>
            </a:pPr>
            <a:r>
              <a:rPr lang="en-US" dirty="0"/>
              <a:t>If you have any concerns about your child and their progress, please make an appointment to see one of us.</a:t>
            </a:r>
          </a:p>
        </p:txBody>
      </p:sp>
      <p:sp>
        <p:nvSpPr>
          <p:cNvPr id="26627" name="Title 2">
            <a:extLst>
              <a:ext uri="{FF2B5EF4-FFF2-40B4-BE49-F238E27FC236}">
                <a16:creationId xmlns:a16="http://schemas.microsoft.com/office/drawing/2014/main" id="{ED7432D6-028C-4C42-821E-E5B5C2D93F66}"/>
              </a:ext>
            </a:extLst>
          </p:cNvPr>
          <p:cNvSpPr>
            <a:spLocks noGrp="1"/>
          </p:cNvSpPr>
          <p:nvPr>
            <p:ph type="title"/>
          </p:nvPr>
        </p:nvSpPr>
        <p:spPr/>
        <p:txBody>
          <a:bodyPr/>
          <a:lstStyle/>
          <a:p>
            <a:r>
              <a:rPr lang="en-US" altLang="en-US">
                <a:solidFill>
                  <a:srgbClr val="FFFF00"/>
                </a:solidFill>
              </a:rPr>
              <a:t>Assessment</a:t>
            </a:r>
          </a:p>
        </p:txBody>
      </p:sp>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85800" y="2348880"/>
            <a:ext cx="8229600" cy="3778398"/>
          </a:xfrm>
        </p:spPr>
        <p:txBody>
          <a:bodyPr/>
          <a:lstStyle/>
          <a:p>
            <a:r>
              <a:rPr lang="en-GB" dirty="0"/>
              <a:t>Many Lunsford children regularly use the internet and social media and we have a duty to help them keep safe online.</a:t>
            </a:r>
          </a:p>
          <a:p>
            <a:pPr algn="just"/>
            <a:r>
              <a:rPr lang="en-GB" dirty="0"/>
              <a:t>Users should be sixteen to use WhatsApp and thirteen to use Instagram, Snapchat, Twitter, Facebook, Skype and </a:t>
            </a:r>
            <a:r>
              <a:rPr lang="en-GB" dirty="0" err="1"/>
              <a:t>TikTok</a:t>
            </a:r>
            <a:r>
              <a:rPr lang="en-GB" dirty="0"/>
              <a:t>.</a:t>
            </a:r>
          </a:p>
          <a:p>
            <a:pPr algn="just"/>
            <a:r>
              <a:rPr lang="en-GB" dirty="0"/>
              <a:t>Although there is no age restriction for watching YouTube videos, users need to be thirteen to have their own YouTube account enabling them to subscribe to channels, like videos, post comments and add videos.</a:t>
            </a:r>
          </a:p>
          <a:p>
            <a:pPr algn="just"/>
            <a:endParaRPr lang="en-GB" dirty="0"/>
          </a:p>
          <a:p>
            <a:endParaRPr lang="en-GB" dirty="0"/>
          </a:p>
        </p:txBody>
      </p:sp>
      <p:sp>
        <p:nvSpPr>
          <p:cNvPr id="3" name="Title 2"/>
          <p:cNvSpPr>
            <a:spLocks noGrp="1"/>
          </p:cNvSpPr>
          <p:nvPr>
            <p:ph type="title"/>
          </p:nvPr>
        </p:nvSpPr>
        <p:spPr/>
        <p:txBody>
          <a:bodyPr/>
          <a:lstStyle/>
          <a:p>
            <a:r>
              <a:rPr lang="en-GB" dirty="0">
                <a:solidFill>
                  <a:srgbClr val="FFFF00"/>
                </a:solidFill>
              </a:rPr>
              <a:t>Online  Safety</a:t>
            </a:r>
          </a:p>
        </p:txBody>
      </p:sp>
    </p:spTree>
    <p:extLst>
      <p:ext uri="{BB962C8B-B14F-4D97-AF65-F5344CB8AC3E}">
        <p14:creationId xmlns:p14="http://schemas.microsoft.com/office/powerpoint/2010/main" val="13881858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83568" y="1888563"/>
            <a:ext cx="8136419" cy="4780797"/>
          </a:xfrm>
        </p:spPr>
        <p:txBody>
          <a:bodyPr/>
          <a:lstStyle/>
          <a:p>
            <a:pPr algn="just"/>
            <a:r>
              <a:rPr lang="en-GB" dirty="0"/>
              <a:t>If your child does use social media, please help them to check their privacy settings, disable any chat settings and ensure they know how to block and report.</a:t>
            </a:r>
            <a:endParaRPr lang="en-GB" dirty="0">
              <a:hlinkClick r:id="rId2"/>
            </a:endParaRPr>
          </a:p>
          <a:p>
            <a:r>
              <a:rPr lang="en-GB" dirty="0">
                <a:solidFill>
                  <a:schemeClr val="tx1"/>
                </a:solidFill>
                <a:hlinkClick r:id="rId2"/>
              </a:rPr>
              <a:t>www.net-aware.org.uk</a:t>
            </a:r>
            <a:r>
              <a:rPr lang="en-GB" dirty="0">
                <a:solidFill>
                  <a:schemeClr val="tx1"/>
                </a:solidFill>
              </a:rPr>
              <a:t> </a:t>
            </a:r>
            <a:r>
              <a:rPr lang="en-GB" dirty="0"/>
              <a:t>provides lots of up-to-date information for parents.</a:t>
            </a:r>
          </a:p>
          <a:p>
            <a:pPr algn="just"/>
            <a:r>
              <a:rPr lang="en-GB" dirty="0"/>
              <a:t>Please let us know if there any issues regarding the online behaviour of Lunsford children at any time. </a:t>
            </a:r>
          </a:p>
          <a:p>
            <a:pPr algn="just"/>
            <a:r>
              <a:rPr lang="en-GB" dirty="0"/>
              <a:t>We will always follow this up within school in line with our online safety, safeguarding, behaviour and acceptable use policies.</a:t>
            </a:r>
          </a:p>
          <a:p>
            <a:pPr marL="0" indent="0" algn="ctr">
              <a:buNone/>
            </a:pPr>
            <a:r>
              <a:rPr lang="en-GB" dirty="0"/>
              <a:t>Please see Mrs Lomax if you have any other queries about online safety.</a:t>
            </a:r>
          </a:p>
        </p:txBody>
      </p:sp>
      <p:sp>
        <p:nvSpPr>
          <p:cNvPr id="3" name="Title 2"/>
          <p:cNvSpPr>
            <a:spLocks noGrp="1"/>
          </p:cNvSpPr>
          <p:nvPr>
            <p:ph type="title"/>
          </p:nvPr>
        </p:nvSpPr>
        <p:spPr/>
        <p:txBody>
          <a:bodyPr/>
          <a:lstStyle/>
          <a:p>
            <a:r>
              <a:rPr lang="en-GB" dirty="0">
                <a:solidFill>
                  <a:srgbClr val="FFFF00"/>
                </a:solidFill>
              </a:rPr>
              <a:t>Online Safety</a:t>
            </a:r>
          </a:p>
        </p:txBody>
      </p:sp>
    </p:spTree>
    <p:extLst>
      <p:ext uri="{BB962C8B-B14F-4D97-AF65-F5344CB8AC3E}">
        <p14:creationId xmlns:p14="http://schemas.microsoft.com/office/powerpoint/2010/main" val="38803123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2707" name="Rectangle 3">
            <a:extLst>
              <a:ext uri="{FF2B5EF4-FFF2-40B4-BE49-F238E27FC236}">
                <a16:creationId xmlns:a16="http://schemas.microsoft.com/office/drawing/2014/main" id="{F85C7180-4BAF-4347-8109-DE47BEEEA425}"/>
              </a:ext>
            </a:extLst>
          </p:cNvPr>
          <p:cNvSpPr>
            <a:spLocks noGrp="1" noChangeArrowheads="1"/>
          </p:cNvSpPr>
          <p:nvPr>
            <p:ph idx="1"/>
          </p:nvPr>
        </p:nvSpPr>
        <p:spPr>
          <a:xfrm>
            <a:off x="714375" y="2071688"/>
            <a:ext cx="7696200" cy="4319587"/>
          </a:xfrm>
        </p:spPr>
        <p:txBody>
          <a:bodyPr/>
          <a:lstStyle/>
          <a:p>
            <a:pPr eaLnBrk="1" hangingPunct="1">
              <a:lnSpc>
                <a:spcPct val="80000"/>
              </a:lnSpc>
              <a:buFontTx/>
              <a:buNone/>
            </a:pPr>
            <a:endParaRPr lang="en-US" altLang="en-US" sz="2000" b="1" dirty="0"/>
          </a:p>
          <a:p>
            <a:pPr algn="ctr" eaLnBrk="1" hangingPunct="1">
              <a:lnSpc>
                <a:spcPct val="80000"/>
              </a:lnSpc>
              <a:buFontTx/>
              <a:buNone/>
            </a:pPr>
            <a:r>
              <a:rPr lang="en-GB" altLang="en-US" dirty="0"/>
              <a:t>At Lunsford, we have an open door policy. We want to work in partnership with parents and carers and strive to achieve the best for all children. </a:t>
            </a:r>
          </a:p>
          <a:p>
            <a:pPr algn="ctr" eaLnBrk="1" hangingPunct="1">
              <a:lnSpc>
                <a:spcPct val="80000"/>
              </a:lnSpc>
              <a:buFontTx/>
              <a:buNone/>
            </a:pPr>
            <a:endParaRPr lang="en-GB" altLang="en-US" dirty="0"/>
          </a:p>
          <a:p>
            <a:pPr algn="ctr" eaLnBrk="1" hangingPunct="1">
              <a:lnSpc>
                <a:spcPct val="80000"/>
              </a:lnSpc>
              <a:buNone/>
            </a:pPr>
            <a:r>
              <a:rPr lang="en-US" altLang="en-US" dirty="0"/>
              <a:t>We ask </a:t>
            </a:r>
            <a:r>
              <a:rPr lang="en-GB" altLang="en-US" dirty="0"/>
              <a:t>that if you have any worries or questions regarding your child or a problem related to school, please do not hesitate to contact us so we can understand your concerns and help to solve any issues . If we do not know there is a problem, it is very difficult for us to help you or your child.</a:t>
            </a:r>
          </a:p>
          <a:p>
            <a:pPr algn="ctr" eaLnBrk="1" hangingPunct="1">
              <a:lnSpc>
                <a:spcPct val="80000"/>
              </a:lnSpc>
              <a:buNone/>
            </a:pPr>
            <a:endParaRPr lang="en-US" altLang="en-US" dirty="0"/>
          </a:p>
          <a:p>
            <a:pPr algn="ctr" eaLnBrk="1" hangingPunct="1">
              <a:lnSpc>
                <a:spcPct val="80000"/>
              </a:lnSpc>
              <a:buFontTx/>
              <a:buNone/>
            </a:pPr>
            <a:r>
              <a:rPr lang="en-US" altLang="en-US" sz="1800" dirty="0"/>
              <a:t>If you feel that an issue has not been dealt with appropriately, please speak to </a:t>
            </a:r>
            <a:r>
              <a:rPr lang="en-US" altLang="en-US" sz="1800" dirty="0" err="1"/>
              <a:t>Mr</a:t>
            </a:r>
            <a:r>
              <a:rPr lang="en-US" altLang="en-US" sz="1800" dirty="0"/>
              <a:t> </a:t>
            </a:r>
            <a:r>
              <a:rPr lang="en-US" altLang="en-US" sz="1800" dirty="0" err="1"/>
              <a:t>Anscombe</a:t>
            </a:r>
            <a:r>
              <a:rPr lang="en-US" altLang="en-US" sz="1800" dirty="0"/>
              <a:t> or Mrs Lomax, or we will happily provide you with a copy of the formal complaints procedures. </a:t>
            </a:r>
            <a:endParaRPr lang="en-GB" altLang="en-US" sz="1800" dirty="0"/>
          </a:p>
          <a:p>
            <a:pPr eaLnBrk="1" hangingPunct="1">
              <a:lnSpc>
                <a:spcPct val="80000"/>
              </a:lnSpc>
            </a:pPr>
            <a:endParaRPr lang="en-US" altLang="en-US" sz="2000" dirty="0"/>
          </a:p>
          <a:p>
            <a:pPr eaLnBrk="1" hangingPunct="1">
              <a:lnSpc>
                <a:spcPct val="80000"/>
              </a:lnSpc>
            </a:pPr>
            <a:endParaRPr lang="en-US" altLang="en-US" sz="2000" dirty="0"/>
          </a:p>
        </p:txBody>
      </p:sp>
      <p:sp>
        <p:nvSpPr>
          <p:cNvPr id="72706" name="Rectangle 2">
            <a:extLst>
              <a:ext uri="{FF2B5EF4-FFF2-40B4-BE49-F238E27FC236}">
                <a16:creationId xmlns:a16="http://schemas.microsoft.com/office/drawing/2014/main" id="{71424B6D-D914-4C2B-9BBA-0E4E9326AC2F}"/>
              </a:ext>
            </a:extLst>
          </p:cNvPr>
          <p:cNvSpPr>
            <a:spLocks noGrp="1" noChangeArrowheads="1"/>
          </p:cNvSpPr>
          <p:nvPr>
            <p:ph type="title"/>
          </p:nvPr>
        </p:nvSpPr>
        <p:spPr>
          <a:xfrm>
            <a:off x="2115343" y="476672"/>
            <a:ext cx="4894263" cy="1095375"/>
          </a:xfrm>
        </p:spPr>
        <p:txBody>
          <a:bodyPr/>
          <a:lstStyle/>
          <a:p>
            <a:pPr eaLnBrk="1" hangingPunct="1"/>
            <a:r>
              <a:rPr lang="en-US" altLang="en-US" sz="4000" dirty="0">
                <a:solidFill>
                  <a:srgbClr val="FFFF00"/>
                </a:solidFill>
              </a:rPr>
              <a:t>Getting in Contact</a:t>
            </a:r>
          </a:p>
        </p:txBody>
      </p:sp>
      <p:pic>
        <p:nvPicPr>
          <p:cNvPr id="32772" name="Picture 6">
            <a:extLst>
              <a:ext uri="{FF2B5EF4-FFF2-40B4-BE49-F238E27FC236}">
                <a16:creationId xmlns:a16="http://schemas.microsoft.com/office/drawing/2014/main" id="{A55B88DB-4046-4CBE-9D3E-26C5E89F04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850" y="260350"/>
            <a:ext cx="1517650" cy="197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72706"/>
                                        </p:tgtEl>
                                        <p:attrNameLst>
                                          <p:attrName>style.visibility</p:attrName>
                                        </p:attrNameLst>
                                      </p:cBhvr>
                                      <p:to>
                                        <p:strVal val="visible"/>
                                      </p:to>
                                    </p:set>
                                    <p:animEffect transition="in" filter="randombar(horizontal)">
                                      <p:cBhvr>
                                        <p:cTn id="7" dur="600">
                                          <p:stCondLst>
                                            <p:cond delay="0"/>
                                          </p:stCondLst>
                                        </p:cTn>
                                        <p:tgtEl>
                                          <p:spTgt spid="72706"/>
                                        </p:tgtEl>
                                      </p:cBhvr>
                                    </p:animEffect>
                                  </p:childTnLst>
                                </p:cTn>
                              </p:par>
                            </p:childTnLst>
                          </p:cTn>
                        </p:par>
                        <p:par>
                          <p:cTn id="8" fill="hold" nodeType="withGroup">
                            <p:stCondLst>
                              <p:cond delay="600"/>
                            </p:stCondLst>
                            <p:childTnLst>
                              <p:par>
                                <p:cTn id="9" presetID="14" presetClass="entr" presetSubtype="10" fill="hold" grpId="0" nodeType="afterEffect">
                                  <p:stCondLst>
                                    <p:cond delay="0"/>
                                  </p:stCondLst>
                                  <p:childTnLst>
                                    <p:set>
                                      <p:cBhvr>
                                        <p:cTn id="10" dur="1" fill="hold">
                                          <p:stCondLst>
                                            <p:cond delay="0"/>
                                          </p:stCondLst>
                                        </p:cTn>
                                        <p:tgtEl>
                                          <p:spTgt spid="72707">
                                            <p:txEl>
                                              <p:pRg st="1" end="1"/>
                                            </p:txEl>
                                          </p:spTgt>
                                        </p:tgtEl>
                                        <p:attrNameLst>
                                          <p:attrName>style.visibility</p:attrName>
                                        </p:attrNameLst>
                                      </p:cBhvr>
                                      <p:to>
                                        <p:strVal val="visible"/>
                                      </p:to>
                                    </p:set>
                                    <p:animEffect transition="in" filter="randombar(horizontal)">
                                      <p:cBhvr>
                                        <p:cTn id="11" dur="500"/>
                                        <p:tgtEl>
                                          <p:spTgt spid="72707">
                                            <p:txEl>
                                              <p:pRg st="1" end="1"/>
                                            </p:txEl>
                                          </p:spTgt>
                                        </p:tgtEl>
                                      </p:cBhvr>
                                    </p:animEffect>
                                  </p:childTnLst>
                                </p:cTn>
                              </p:par>
                            </p:childTnLst>
                          </p:cTn>
                        </p:par>
                        <p:par>
                          <p:cTn id="12" fill="hold">
                            <p:stCondLst>
                              <p:cond delay="1100"/>
                            </p:stCondLst>
                            <p:childTnLst>
                              <p:par>
                                <p:cTn id="13" presetID="14" presetClass="entr" presetSubtype="10" fill="hold" grpId="0" nodeType="afterEffect">
                                  <p:stCondLst>
                                    <p:cond delay="0"/>
                                  </p:stCondLst>
                                  <p:childTnLst>
                                    <p:set>
                                      <p:cBhvr>
                                        <p:cTn id="14" dur="1" fill="hold">
                                          <p:stCondLst>
                                            <p:cond delay="0"/>
                                          </p:stCondLst>
                                        </p:cTn>
                                        <p:tgtEl>
                                          <p:spTgt spid="72707">
                                            <p:txEl>
                                              <p:pRg st="3" end="3"/>
                                            </p:txEl>
                                          </p:spTgt>
                                        </p:tgtEl>
                                        <p:attrNameLst>
                                          <p:attrName>style.visibility</p:attrName>
                                        </p:attrNameLst>
                                      </p:cBhvr>
                                      <p:to>
                                        <p:strVal val="visible"/>
                                      </p:to>
                                    </p:set>
                                    <p:animEffect transition="in" filter="randombar(horizontal)">
                                      <p:cBhvr>
                                        <p:cTn id="15" dur="500"/>
                                        <p:tgtEl>
                                          <p:spTgt spid="72707">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72707">
                                            <p:txEl>
                                              <p:pRg st="5" end="5"/>
                                            </p:txEl>
                                          </p:spTgt>
                                        </p:tgtEl>
                                        <p:attrNameLst>
                                          <p:attrName>style.visibility</p:attrName>
                                        </p:attrNameLst>
                                      </p:cBhvr>
                                      <p:to>
                                        <p:strVal val="visible"/>
                                      </p:to>
                                    </p:set>
                                    <p:animEffect transition="in" filter="randombar(horizontal)">
                                      <p:cBhvr>
                                        <p:cTn id="20" dur="500"/>
                                        <p:tgtEl>
                                          <p:spTgt spid="7270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7" grpId="0" build="p"/>
      <p:bldP spid="72706" grpId="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2707" name="Rectangle 3">
            <a:extLst>
              <a:ext uri="{FF2B5EF4-FFF2-40B4-BE49-F238E27FC236}">
                <a16:creationId xmlns:a16="http://schemas.microsoft.com/office/drawing/2014/main" id="{F85C7180-4BAF-4347-8109-DE47BEEEA425}"/>
              </a:ext>
            </a:extLst>
          </p:cNvPr>
          <p:cNvSpPr>
            <a:spLocks noGrp="1" noChangeArrowheads="1"/>
          </p:cNvSpPr>
          <p:nvPr>
            <p:ph idx="1"/>
          </p:nvPr>
        </p:nvSpPr>
        <p:spPr>
          <a:xfrm>
            <a:off x="714375" y="2071688"/>
            <a:ext cx="7696200" cy="4319587"/>
          </a:xfrm>
        </p:spPr>
        <p:txBody>
          <a:bodyPr/>
          <a:lstStyle/>
          <a:p>
            <a:pPr eaLnBrk="1" hangingPunct="1">
              <a:lnSpc>
                <a:spcPct val="80000"/>
              </a:lnSpc>
              <a:buFontTx/>
              <a:buNone/>
            </a:pPr>
            <a:endParaRPr lang="en-US" altLang="en-US" sz="2000" b="1" dirty="0"/>
          </a:p>
          <a:p>
            <a:pPr eaLnBrk="1" hangingPunct="1">
              <a:lnSpc>
                <a:spcPct val="80000"/>
              </a:lnSpc>
              <a:buFontTx/>
              <a:buNone/>
            </a:pPr>
            <a:r>
              <a:rPr lang="en-US" altLang="en-US" dirty="0"/>
              <a:t>If you would like to speak to a member of staff…</a:t>
            </a:r>
          </a:p>
          <a:p>
            <a:pPr eaLnBrk="1" hangingPunct="1">
              <a:lnSpc>
                <a:spcPct val="80000"/>
              </a:lnSpc>
            </a:pPr>
            <a:endParaRPr lang="en-US" altLang="en-US" dirty="0"/>
          </a:p>
          <a:p>
            <a:pPr algn="just" eaLnBrk="1" hangingPunct="1">
              <a:lnSpc>
                <a:spcPct val="80000"/>
              </a:lnSpc>
            </a:pPr>
            <a:r>
              <a:rPr lang="en-US" altLang="en-US" sz="2000" dirty="0"/>
              <a:t>Mrs Mead will forward on any emails and pass on any telephone messages.</a:t>
            </a:r>
          </a:p>
          <a:p>
            <a:pPr algn="just" eaLnBrk="1" hangingPunct="1">
              <a:lnSpc>
                <a:spcPct val="80000"/>
              </a:lnSpc>
            </a:pPr>
            <a:r>
              <a:rPr lang="en-US" altLang="en-US" sz="2000" dirty="0"/>
              <a:t>We can be contacted via Class Dojo. We will try to reply as soon as possible (within 24 hours during the week) but urgent messages should be sent via the office as we will not necessarily be able to access Dojo whilst we are teaching!</a:t>
            </a:r>
          </a:p>
          <a:p>
            <a:pPr algn="just" eaLnBrk="1" hangingPunct="1">
              <a:lnSpc>
                <a:spcPct val="80000"/>
              </a:lnSpc>
            </a:pPr>
            <a:r>
              <a:rPr lang="en-US" altLang="en-US" sz="2000" dirty="0"/>
              <a:t>A member of the Senior Leadership Team will also be available on the playground every morning and afternoon.</a:t>
            </a:r>
          </a:p>
          <a:p>
            <a:pPr eaLnBrk="1" hangingPunct="1">
              <a:lnSpc>
                <a:spcPct val="80000"/>
              </a:lnSpc>
            </a:pPr>
            <a:r>
              <a:rPr lang="en-GB" altLang="en-US" sz="2000" dirty="0"/>
              <a:t>Our Family Liaison Officer (FLO) Amy Taylor can be contacted on 07552 045390.</a:t>
            </a:r>
            <a:endParaRPr lang="en-US" altLang="en-US" sz="2000" dirty="0"/>
          </a:p>
          <a:p>
            <a:pPr eaLnBrk="1" hangingPunct="1">
              <a:lnSpc>
                <a:spcPct val="80000"/>
              </a:lnSpc>
            </a:pPr>
            <a:endParaRPr lang="en-US" altLang="en-US" sz="2000" dirty="0"/>
          </a:p>
          <a:p>
            <a:pPr eaLnBrk="1" hangingPunct="1">
              <a:lnSpc>
                <a:spcPct val="80000"/>
              </a:lnSpc>
            </a:pPr>
            <a:endParaRPr lang="en-US" altLang="en-US" sz="2000" dirty="0"/>
          </a:p>
        </p:txBody>
      </p:sp>
      <p:sp>
        <p:nvSpPr>
          <p:cNvPr id="72706" name="Rectangle 2">
            <a:extLst>
              <a:ext uri="{FF2B5EF4-FFF2-40B4-BE49-F238E27FC236}">
                <a16:creationId xmlns:a16="http://schemas.microsoft.com/office/drawing/2014/main" id="{71424B6D-D914-4C2B-9BBA-0E4E9326AC2F}"/>
              </a:ext>
            </a:extLst>
          </p:cNvPr>
          <p:cNvSpPr>
            <a:spLocks noGrp="1" noChangeArrowheads="1"/>
          </p:cNvSpPr>
          <p:nvPr>
            <p:ph type="title"/>
          </p:nvPr>
        </p:nvSpPr>
        <p:spPr>
          <a:xfrm>
            <a:off x="1619250" y="476250"/>
            <a:ext cx="4894263" cy="1095375"/>
          </a:xfrm>
        </p:spPr>
        <p:txBody>
          <a:bodyPr/>
          <a:lstStyle/>
          <a:p>
            <a:pPr eaLnBrk="1" hangingPunct="1"/>
            <a:r>
              <a:rPr lang="en-US" altLang="en-US" sz="4000">
                <a:solidFill>
                  <a:srgbClr val="FFFF00"/>
                </a:solidFill>
              </a:rPr>
              <a:t>Getting in Contact</a:t>
            </a:r>
          </a:p>
        </p:txBody>
      </p:sp>
      <p:pic>
        <p:nvPicPr>
          <p:cNvPr id="32772" name="Picture 6">
            <a:extLst>
              <a:ext uri="{FF2B5EF4-FFF2-40B4-BE49-F238E27FC236}">
                <a16:creationId xmlns:a16="http://schemas.microsoft.com/office/drawing/2014/main" id="{A55B88DB-4046-4CBE-9D3E-26C5E89F04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850" y="260350"/>
            <a:ext cx="1517650" cy="197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329352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72706"/>
                                        </p:tgtEl>
                                        <p:attrNameLst>
                                          <p:attrName>style.visibility</p:attrName>
                                        </p:attrNameLst>
                                      </p:cBhvr>
                                      <p:to>
                                        <p:strVal val="visible"/>
                                      </p:to>
                                    </p:set>
                                    <p:animEffect transition="in" filter="randombar(horizontal)">
                                      <p:cBhvr>
                                        <p:cTn id="7" dur="600">
                                          <p:stCondLst>
                                            <p:cond delay="0"/>
                                          </p:stCondLst>
                                        </p:cTn>
                                        <p:tgtEl>
                                          <p:spTgt spid="72706"/>
                                        </p:tgtEl>
                                      </p:cBhvr>
                                    </p:animEffect>
                                  </p:childTnLst>
                                </p:cTn>
                              </p:par>
                            </p:childTnLst>
                          </p:cTn>
                        </p:par>
                        <p:par>
                          <p:cTn id="8" fill="hold" nodeType="afterGroup">
                            <p:stCondLst>
                              <p:cond delay="600"/>
                            </p:stCondLst>
                            <p:childTnLst>
                              <p:par>
                                <p:cTn id="9" presetID="14" presetClass="entr" presetSubtype="10" fill="hold" grpId="0" nodeType="afterEffect">
                                  <p:stCondLst>
                                    <p:cond delay="0"/>
                                  </p:stCondLst>
                                  <p:childTnLst>
                                    <p:set>
                                      <p:cBhvr>
                                        <p:cTn id="10" dur="1" fill="hold">
                                          <p:stCondLst>
                                            <p:cond delay="0"/>
                                          </p:stCondLst>
                                        </p:cTn>
                                        <p:tgtEl>
                                          <p:spTgt spid="72707">
                                            <p:txEl>
                                              <p:pRg st="1" end="1"/>
                                            </p:txEl>
                                          </p:spTgt>
                                        </p:tgtEl>
                                        <p:attrNameLst>
                                          <p:attrName>style.visibility</p:attrName>
                                        </p:attrNameLst>
                                      </p:cBhvr>
                                      <p:to>
                                        <p:strVal val="visible"/>
                                      </p:to>
                                    </p:set>
                                    <p:animEffect transition="in" filter="randombar(horizontal)">
                                      <p:cBhvr>
                                        <p:cTn id="11" dur="500"/>
                                        <p:tgtEl>
                                          <p:spTgt spid="72707">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grpId="0" nodeType="clickEffect">
                                  <p:stCondLst>
                                    <p:cond delay="0"/>
                                  </p:stCondLst>
                                  <p:childTnLst>
                                    <p:set>
                                      <p:cBhvr>
                                        <p:cTn id="15" dur="1" fill="hold">
                                          <p:stCondLst>
                                            <p:cond delay="0"/>
                                          </p:stCondLst>
                                        </p:cTn>
                                        <p:tgtEl>
                                          <p:spTgt spid="72707">
                                            <p:txEl>
                                              <p:pRg st="3" end="3"/>
                                            </p:txEl>
                                          </p:spTgt>
                                        </p:tgtEl>
                                        <p:attrNameLst>
                                          <p:attrName>style.visibility</p:attrName>
                                        </p:attrNameLst>
                                      </p:cBhvr>
                                      <p:to>
                                        <p:strVal val="visible"/>
                                      </p:to>
                                    </p:set>
                                    <p:animEffect transition="in" filter="randombar(horizontal)">
                                      <p:cBhvr>
                                        <p:cTn id="16" dur="500"/>
                                        <p:tgtEl>
                                          <p:spTgt spid="72707">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72707">
                                            <p:txEl>
                                              <p:pRg st="4" end="4"/>
                                            </p:txEl>
                                          </p:spTgt>
                                        </p:tgtEl>
                                        <p:attrNameLst>
                                          <p:attrName>style.visibility</p:attrName>
                                        </p:attrNameLst>
                                      </p:cBhvr>
                                      <p:to>
                                        <p:strVal val="visible"/>
                                      </p:to>
                                    </p:set>
                                    <p:animEffect transition="in" filter="randombar(horizontal)">
                                      <p:cBhvr>
                                        <p:cTn id="21" dur="500"/>
                                        <p:tgtEl>
                                          <p:spTgt spid="72707">
                                            <p:txEl>
                                              <p:pRg st="4" end="4"/>
                                            </p:txEl>
                                          </p:spTgt>
                                        </p:tgtEl>
                                      </p:cBhvr>
                                    </p:animEffect>
                                  </p:childTnLst>
                                </p:cTn>
                              </p:par>
                            </p:childTnLst>
                          </p:cTn>
                        </p:par>
                        <p:par>
                          <p:cTn id="22" fill="hold">
                            <p:stCondLst>
                              <p:cond delay="500"/>
                            </p:stCondLst>
                            <p:childTnLst>
                              <p:par>
                                <p:cTn id="23" presetID="14" presetClass="entr" presetSubtype="10" fill="hold" grpId="0" nodeType="afterEffect">
                                  <p:stCondLst>
                                    <p:cond delay="0"/>
                                  </p:stCondLst>
                                  <p:childTnLst>
                                    <p:set>
                                      <p:cBhvr>
                                        <p:cTn id="24" dur="1" fill="hold">
                                          <p:stCondLst>
                                            <p:cond delay="0"/>
                                          </p:stCondLst>
                                        </p:cTn>
                                        <p:tgtEl>
                                          <p:spTgt spid="72707">
                                            <p:txEl>
                                              <p:pRg st="5" end="5"/>
                                            </p:txEl>
                                          </p:spTgt>
                                        </p:tgtEl>
                                        <p:attrNameLst>
                                          <p:attrName>style.visibility</p:attrName>
                                        </p:attrNameLst>
                                      </p:cBhvr>
                                      <p:to>
                                        <p:strVal val="visible"/>
                                      </p:to>
                                    </p:set>
                                    <p:animEffect transition="in" filter="randombar(horizontal)">
                                      <p:cBhvr>
                                        <p:cTn id="25" dur="500"/>
                                        <p:tgtEl>
                                          <p:spTgt spid="72707">
                                            <p:txEl>
                                              <p:pRg st="5" end="5"/>
                                            </p:txEl>
                                          </p:spTgt>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72707">
                                            <p:txEl>
                                              <p:pRg st="6" end="6"/>
                                            </p:txEl>
                                          </p:spTgt>
                                        </p:tgtEl>
                                        <p:attrNameLst>
                                          <p:attrName>style.visibility</p:attrName>
                                        </p:attrNameLst>
                                      </p:cBhvr>
                                      <p:to>
                                        <p:strVal val="visible"/>
                                      </p:to>
                                    </p:set>
                                    <p:animEffect transition="in" filter="randombar(horizontal)">
                                      <p:cBhvr>
                                        <p:cTn id="30" dur="500"/>
                                        <p:tgtEl>
                                          <p:spTgt spid="7270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7" grpId="0" build="p"/>
      <p:bldP spid="7270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1">
            <a:extLst>
              <a:ext uri="{FF2B5EF4-FFF2-40B4-BE49-F238E27FC236}">
                <a16:creationId xmlns:a16="http://schemas.microsoft.com/office/drawing/2014/main" id="{054A22CC-9D7C-4C74-9B08-61A5B30C1933}"/>
              </a:ext>
            </a:extLst>
          </p:cNvPr>
          <p:cNvSpPr>
            <a:spLocks noGrp="1"/>
          </p:cNvSpPr>
          <p:nvPr>
            <p:ph idx="1"/>
          </p:nvPr>
        </p:nvSpPr>
        <p:spPr/>
        <p:txBody>
          <a:bodyPr/>
          <a:lstStyle/>
          <a:p>
            <a:pPr marL="0" indent="0" algn="ctr">
              <a:buFont typeface="Symbol" panose="05050102010706020507" pitchFamily="18" charset="2"/>
              <a:buNone/>
              <a:defRPr/>
            </a:pPr>
            <a:r>
              <a:rPr lang="en-US" altLang="en-US" sz="4400" dirty="0">
                <a:solidFill>
                  <a:schemeClr val="accent1">
                    <a:lumMod val="75000"/>
                  </a:schemeClr>
                </a:solidFill>
              </a:rPr>
              <a:t>Welcome to our school!</a:t>
            </a:r>
          </a:p>
        </p:txBody>
      </p:sp>
      <p:sp>
        <p:nvSpPr>
          <p:cNvPr id="10243" name="Title 2">
            <a:extLst>
              <a:ext uri="{FF2B5EF4-FFF2-40B4-BE49-F238E27FC236}">
                <a16:creationId xmlns:a16="http://schemas.microsoft.com/office/drawing/2014/main" id="{938FDEDB-9B6E-4119-B6C0-2639F65C7E5B}"/>
              </a:ext>
            </a:extLst>
          </p:cNvPr>
          <p:cNvSpPr>
            <a:spLocks noGrp="1"/>
          </p:cNvSpPr>
          <p:nvPr>
            <p:ph type="title"/>
          </p:nvPr>
        </p:nvSpPr>
        <p:spPr/>
        <p:txBody>
          <a:bodyPr/>
          <a:lstStyle/>
          <a:p>
            <a:pPr algn="l"/>
            <a:r>
              <a:rPr lang="en-US" altLang="en-US">
                <a:solidFill>
                  <a:srgbClr val="FFFF00"/>
                </a:solidFill>
              </a:rPr>
              <a:t>Lunsford Primary School</a:t>
            </a:r>
            <a:endParaRPr lang="en-US" altLang="en-US"/>
          </a:p>
        </p:txBody>
      </p:sp>
      <p:pic>
        <p:nvPicPr>
          <p:cNvPr id="10244" name="Picture 9" descr="\\Lunsford-Dc01\headteacher$\Pictures\Logo.png">
            <a:extLst>
              <a:ext uri="{FF2B5EF4-FFF2-40B4-BE49-F238E27FC236}">
                <a16:creationId xmlns:a16="http://schemas.microsoft.com/office/drawing/2014/main" id="{F7A5106F-4A01-4E47-AAC7-AA92D2872B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125" y="188913"/>
            <a:ext cx="1800225" cy="234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1">
            <a:extLst>
              <a:ext uri="{FF2B5EF4-FFF2-40B4-BE49-F238E27FC236}">
                <a16:creationId xmlns:a16="http://schemas.microsoft.com/office/drawing/2014/main" id="{0F895FD4-DEDB-4695-9C19-E2ADA4F13A83}"/>
              </a:ext>
            </a:extLst>
          </p:cNvPr>
          <p:cNvPicPr>
            <a:picLocks noChangeAspect="1"/>
          </p:cNvPicPr>
          <p:nvPr/>
        </p:nvPicPr>
        <p:blipFill>
          <a:blip r:embed="rId3">
            <a:extLst>
              <a:ext uri="{28A0092B-C50C-407E-A947-70E740481C1C}">
                <a14:useLocalDpi xmlns:a14="http://schemas.microsoft.com/office/drawing/2010/main" val="0"/>
              </a:ext>
            </a:extLst>
          </a:blip>
          <a:srcRect l="1045" t="18109" r="1492" b="14825"/>
          <a:stretch>
            <a:fillRect/>
          </a:stretch>
        </p:blipFill>
        <p:spPr bwMode="auto">
          <a:xfrm>
            <a:off x="900113" y="2763838"/>
            <a:ext cx="7377112" cy="380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6023330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134d301d-d4c2-4fa9-b2b4-b936703136ea"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BA3D94CF5BEB04DB95B866211778684" ma:contentTypeVersion="16" ma:contentTypeDescription="Create a new document." ma:contentTypeScope="" ma:versionID="f3ec4a96be686e23209f293b1234d73c">
  <xsd:schema xmlns:xsd="http://www.w3.org/2001/XMLSchema" xmlns:xs="http://www.w3.org/2001/XMLSchema" xmlns:p="http://schemas.microsoft.com/office/2006/metadata/properties" xmlns:ns3="134d301d-d4c2-4fa9-b2b4-b936703136ea" xmlns:ns4="2ae311ca-7816-4563-b5a7-042953172111" targetNamespace="http://schemas.microsoft.com/office/2006/metadata/properties" ma:root="true" ma:fieldsID="1ec2762288454dfe62193f4980458e1d" ns3:_="" ns4:_="">
    <xsd:import namespace="134d301d-d4c2-4fa9-b2b4-b936703136ea"/>
    <xsd:import namespace="2ae311ca-7816-4563-b5a7-042953172111"/>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element ref="ns4:SharedWithUsers" minOccurs="0"/>
                <xsd:element ref="ns4:SharedWithDetails" minOccurs="0"/>
                <xsd:element ref="ns4:SharingHintHash" minOccurs="0"/>
                <xsd:element ref="ns3:MediaLengthInSeconds" minOccurs="0"/>
                <xsd:element ref="ns3:_activity"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34d301d-d4c2-4fa9-b2b4-b936703136e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ae311ca-7816-4563-b5a7-042953172111"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F36F27A-C512-4981-9272-A2F6C05222D6}">
  <ds:schemaRefs>
    <ds:schemaRef ds:uri="http://schemas.microsoft.com/sharepoint/v3/contenttype/forms"/>
  </ds:schemaRefs>
</ds:datastoreItem>
</file>

<file path=customXml/itemProps2.xml><?xml version="1.0" encoding="utf-8"?>
<ds:datastoreItem xmlns:ds="http://schemas.openxmlformats.org/officeDocument/2006/customXml" ds:itemID="{610869FD-A1BD-4BCC-A69B-CA956D2A3231}">
  <ds:schemaRefs>
    <ds:schemaRef ds:uri="http://schemas.microsoft.com/office/2006/documentManagement/types"/>
    <ds:schemaRef ds:uri="http://schemas.openxmlformats.org/package/2006/metadata/core-properties"/>
    <ds:schemaRef ds:uri="http://www.w3.org/XML/1998/namespace"/>
    <ds:schemaRef ds:uri="2ae311ca-7816-4563-b5a7-042953172111"/>
    <ds:schemaRef ds:uri="http://purl.org/dc/elements/1.1/"/>
    <ds:schemaRef ds:uri="http://schemas.microsoft.com/office/2006/metadata/properties"/>
    <ds:schemaRef ds:uri="http://schemas.microsoft.com/office/infopath/2007/PartnerControls"/>
    <ds:schemaRef ds:uri="http://purl.org/dc/terms/"/>
    <ds:schemaRef ds:uri="134d301d-d4c2-4fa9-b2b4-b936703136ea"/>
    <ds:schemaRef ds:uri="http://purl.org/dc/dcmitype/"/>
  </ds:schemaRefs>
</ds:datastoreItem>
</file>

<file path=customXml/itemProps3.xml><?xml version="1.0" encoding="utf-8"?>
<ds:datastoreItem xmlns:ds="http://schemas.openxmlformats.org/officeDocument/2006/customXml" ds:itemID="{C88864EA-D9DC-4640-9356-C5E8FD18D30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34d301d-d4c2-4fa9-b2b4-b936703136ea"/>
    <ds:schemaRef ds:uri="2ae311ca-7816-4563-b5a7-04295317211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Waveform</Template>
  <TotalTime>4298</TotalTime>
  <Words>1689</Words>
  <Application>Microsoft Office PowerPoint</Application>
  <PresentationFormat>On-screen Show (4:3)</PresentationFormat>
  <Paragraphs>171</Paragraphs>
  <Slides>25</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25</vt:i4>
      </vt:variant>
    </vt:vector>
  </HeadingPairs>
  <TitlesOfParts>
    <vt:vector size="34" baseType="lpstr">
      <vt:lpstr>Arial</vt:lpstr>
      <vt:lpstr>Calibri</vt:lpstr>
      <vt:lpstr>Calibri Light</vt:lpstr>
      <vt:lpstr>Candara</vt:lpstr>
      <vt:lpstr>Comic Sans MS</vt:lpstr>
      <vt:lpstr>Source Sans Pro</vt:lpstr>
      <vt:lpstr>Symbol</vt:lpstr>
      <vt:lpstr>Times New Roman</vt:lpstr>
      <vt:lpstr>Waveform</vt:lpstr>
      <vt:lpstr>Lunsford Primary School</vt:lpstr>
      <vt:lpstr>Who’s Who?</vt:lpstr>
      <vt:lpstr>Our Values: Kindness     Respect    Positivity     Perseverance Responsibility     Hard work </vt:lpstr>
      <vt:lpstr>Our School Rules  </vt:lpstr>
      <vt:lpstr>SCHOOL RULES – SAFE, READY, RESPECTFUL. </vt:lpstr>
      <vt:lpstr>BE SAFE </vt:lpstr>
      <vt:lpstr>BE READY </vt:lpstr>
      <vt:lpstr>BE RESPECTFUL </vt:lpstr>
      <vt:lpstr>Attendance</vt:lpstr>
      <vt:lpstr>Attendance</vt:lpstr>
      <vt:lpstr>Uniform</vt:lpstr>
      <vt:lpstr>PowerPoint Presentation</vt:lpstr>
      <vt:lpstr>Welcome to Elephant Class!</vt:lpstr>
      <vt:lpstr>Our Topics </vt:lpstr>
      <vt:lpstr>Phonics / Spellings</vt:lpstr>
      <vt:lpstr>Number Bonds / Times Tables</vt:lpstr>
      <vt:lpstr>Reading</vt:lpstr>
      <vt:lpstr>Homework</vt:lpstr>
      <vt:lpstr>PE</vt:lpstr>
      <vt:lpstr>Assessment</vt:lpstr>
      <vt:lpstr>Online  Safety</vt:lpstr>
      <vt:lpstr>Online Safety</vt:lpstr>
      <vt:lpstr>Getting in Contact</vt:lpstr>
      <vt:lpstr>Getting in Contact</vt:lpstr>
      <vt:lpstr>Lunsford Primary School</vt:lpstr>
    </vt:vector>
  </TitlesOfParts>
  <Company>Dame Janet J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Dame Janet Community Junior School</dc:title>
  <dc:creator>The Headteacher</dc:creator>
  <cp:lastModifiedBy>Teacher</cp:lastModifiedBy>
  <cp:revision>336</cp:revision>
  <cp:lastPrinted>2016-06-21T11:26:50Z</cp:lastPrinted>
  <dcterms:created xsi:type="dcterms:W3CDTF">2006-07-04T09:52:48Z</dcterms:created>
  <dcterms:modified xsi:type="dcterms:W3CDTF">2026-09-07T15:00:16Z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0x010100DBA3D94CF5BEB04DB95B866211778684</vt:lpwstr>
  </property>
</Properties>
</file>