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3" r:id="rId20"/>
    <p:sldId id="274" r:id="rId21"/>
    <p:sldId id="272" r:id="rId22"/>
    <p:sldId id="275"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72" d="100"/>
          <a:sy n="72"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Adams" userId="e6e283bf-6dab-4ff1-8941-7d44df7bfd6c" providerId="ADAL" clId="{705E875A-3256-4C38-90AB-E914DCDD89BD}"/>
    <pc:docChg chg="modSld">
      <pc:chgData name="Rebecca Adams" userId="e6e283bf-6dab-4ff1-8941-7d44df7bfd6c" providerId="ADAL" clId="{705E875A-3256-4C38-90AB-E914DCDD89BD}" dt="2021-02-25T11:03:14.631" v="42" actId="20577"/>
      <pc:docMkLst>
        <pc:docMk/>
      </pc:docMkLst>
      <pc:sldChg chg="modSp">
        <pc:chgData name="Rebecca Adams" userId="e6e283bf-6dab-4ff1-8941-7d44df7bfd6c" providerId="ADAL" clId="{705E875A-3256-4C38-90AB-E914DCDD89BD}" dt="2021-02-25T10:01:41.119" v="2" actId="20577"/>
        <pc:sldMkLst>
          <pc:docMk/>
          <pc:sldMk cId="3384218047" sldId="257"/>
        </pc:sldMkLst>
        <pc:spChg chg="mod">
          <ac:chgData name="Rebecca Adams" userId="e6e283bf-6dab-4ff1-8941-7d44df7bfd6c" providerId="ADAL" clId="{705E875A-3256-4C38-90AB-E914DCDD89BD}" dt="2021-02-25T10:01:41.119" v="2" actId="20577"/>
          <ac:spMkLst>
            <pc:docMk/>
            <pc:sldMk cId="3384218047" sldId="257"/>
            <ac:spMk id="4" creationId="{4080B050-FE7C-4A36-874D-2AB6D8971E1E}"/>
          </ac:spMkLst>
        </pc:spChg>
      </pc:sldChg>
      <pc:sldChg chg="modSp">
        <pc:chgData name="Rebecca Adams" userId="e6e283bf-6dab-4ff1-8941-7d44df7bfd6c" providerId="ADAL" clId="{705E875A-3256-4C38-90AB-E914DCDD89BD}" dt="2021-02-25T10:09:05.511" v="5" actId="20577"/>
        <pc:sldMkLst>
          <pc:docMk/>
          <pc:sldMk cId="2765125713" sldId="261"/>
        </pc:sldMkLst>
        <pc:spChg chg="mod">
          <ac:chgData name="Rebecca Adams" userId="e6e283bf-6dab-4ff1-8941-7d44df7bfd6c" providerId="ADAL" clId="{705E875A-3256-4C38-90AB-E914DCDD89BD}" dt="2021-02-25T10:09:05.511" v="5" actId="20577"/>
          <ac:spMkLst>
            <pc:docMk/>
            <pc:sldMk cId="2765125713" sldId="261"/>
            <ac:spMk id="2" creationId="{15635627-F553-4743-B02D-55DF7951E2A0}"/>
          </ac:spMkLst>
        </pc:spChg>
      </pc:sldChg>
      <pc:sldChg chg="modSp">
        <pc:chgData name="Rebecca Adams" userId="e6e283bf-6dab-4ff1-8941-7d44df7bfd6c" providerId="ADAL" clId="{705E875A-3256-4C38-90AB-E914DCDD89BD}" dt="2021-02-25T11:03:14.631" v="42" actId="20577"/>
        <pc:sldMkLst>
          <pc:docMk/>
          <pc:sldMk cId="3745149222" sldId="274"/>
        </pc:sldMkLst>
        <pc:spChg chg="mod">
          <ac:chgData name="Rebecca Adams" userId="e6e283bf-6dab-4ff1-8941-7d44df7bfd6c" providerId="ADAL" clId="{705E875A-3256-4C38-90AB-E914DCDD89BD}" dt="2021-02-25T11:03:14.631" v="42" actId="20577"/>
          <ac:spMkLst>
            <pc:docMk/>
            <pc:sldMk cId="3745149222" sldId="274"/>
            <ac:spMk id="2" creationId="{35594BC1-2718-4FAD-B3B3-06C1596F959A}"/>
          </ac:spMkLst>
        </pc:spChg>
      </pc:sldChg>
    </pc:docChg>
  </pc:docChgLst>
  <pc:docChgLst>
    <pc:chgData name="Hayley Sandmann" userId="51872221-76d9-42dd-97ab-050470963359" providerId="ADAL" clId="{2577FF30-8185-479A-9689-B943695C6D5F}"/>
    <pc:docChg chg="custSel addSld modSld">
      <pc:chgData name="Hayley Sandmann" userId="51872221-76d9-42dd-97ab-050470963359" providerId="ADAL" clId="{2577FF30-8185-479A-9689-B943695C6D5F}" dt="2021-02-23T22:16:19.703" v="112"/>
      <pc:docMkLst>
        <pc:docMk/>
      </pc:docMkLst>
      <pc:sldChg chg="modSp">
        <pc:chgData name="Hayley Sandmann" userId="51872221-76d9-42dd-97ab-050470963359" providerId="ADAL" clId="{2577FF30-8185-479A-9689-B943695C6D5F}" dt="2021-02-23T22:15:43.796" v="110" actId="20577"/>
        <pc:sldMkLst>
          <pc:docMk/>
          <pc:sldMk cId="1676416939" sldId="256"/>
        </pc:sldMkLst>
        <pc:spChg chg="mod">
          <ac:chgData name="Hayley Sandmann" userId="51872221-76d9-42dd-97ab-050470963359" providerId="ADAL" clId="{2577FF30-8185-479A-9689-B943695C6D5F}" dt="2021-02-23T22:15:43.796" v="110" actId="20577"/>
          <ac:spMkLst>
            <pc:docMk/>
            <pc:sldMk cId="1676416939" sldId="256"/>
            <ac:spMk id="4" creationId="{4080B050-FE7C-4A36-874D-2AB6D8971E1E}"/>
          </ac:spMkLst>
        </pc:spChg>
      </pc:sldChg>
      <pc:sldChg chg="delSp modSp">
        <pc:chgData name="Hayley Sandmann" userId="51872221-76d9-42dd-97ab-050470963359" providerId="ADAL" clId="{2577FF30-8185-479A-9689-B943695C6D5F}" dt="2021-02-23T22:16:19.703" v="112"/>
        <pc:sldMkLst>
          <pc:docMk/>
          <pc:sldMk cId="529381584" sldId="268"/>
        </pc:sldMkLst>
        <pc:spChg chg="del mod">
          <ac:chgData name="Hayley Sandmann" userId="51872221-76d9-42dd-97ab-050470963359" providerId="ADAL" clId="{2577FF30-8185-479A-9689-B943695C6D5F}" dt="2021-02-23T22:16:19.703" v="112"/>
          <ac:spMkLst>
            <pc:docMk/>
            <pc:sldMk cId="529381584" sldId="268"/>
            <ac:spMk id="4" creationId="{46A5FF33-C6AC-4582-827A-F843517AFF7B}"/>
          </ac:spMkLst>
        </pc:spChg>
      </pc:sldChg>
      <pc:sldChg chg="addSp delSp modSp">
        <pc:chgData name="Hayley Sandmann" userId="51872221-76d9-42dd-97ab-050470963359" providerId="ADAL" clId="{2577FF30-8185-479A-9689-B943695C6D5F}" dt="2021-02-23T22:00:46.063" v="30" actId="20577"/>
        <pc:sldMkLst>
          <pc:docMk/>
          <pc:sldMk cId="2937283289" sldId="269"/>
        </pc:sldMkLst>
        <pc:spChg chg="del mod">
          <ac:chgData name="Hayley Sandmann" userId="51872221-76d9-42dd-97ab-050470963359" providerId="ADAL" clId="{2577FF30-8185-479A-9689-B943695C6D5F}" dt="2021-02-23T22:00:21.508" v="1" actId="478"/>
          <ac:spMkLst>
            <pc:docMk/>
            <pc:sldMk cId="2937283289" sldId="269"/>
            <ac:spMk id="2" creationId="{892F86EA-E8D9-49AD-B656-296C806089FE}"/>
          </ac:spMkLst>
        </pc:spChg>
        <pc:spChg chg="add mod">
          <ac:chgData name="Hayley Sandmann" userId="51872221-76d9-42dd-97ab-050470963359" providerId="ADAL" clId="{2577FF30-8185-479A-9689-B943695C6D5F}" dt="2021-02-23T22:00:46.063" v="30" actId="20577"/>
          <ac:spMkLst>
            <pc:docMk/>
            <pc:sldMk cId="2937283289" sldId="269"/>
            <ac:spMk id="3" creationId="{C5EE067D-63E9-4905-A279-C79ADD36B4BF}"/>
          </ac:spMkLst>
        </pc:spChg>
      </pc:sldChg>
      <pc:sldChg chg="addSp modSp">
        <pc:chgData name="Hayley Sandmann" userId="51872221-76d9-42dd-97ab-050470963359" providerId="ADAL" clId="{2577FF30-8185-479A-9689-B943695C6D5F}" dt="2021-02-23T22:11:02.441" v="56" actId="1076"/>
        <pc:sldMkLst>
          <pc:docMk/>
          <pc:sldMk cId="3367038985" sldId="270"/>
        </pc:sldMkLst>
        <pc:spChg chg="add mod">
          <ac:chgData name="Hayley Sandmann" userId="51872221-76d9-42dd-97ab-050470963359" providerId="ADAL" clId="{2577FF30-8185-479A-9689-B943695C6D5F}" dt="2021-02-23T22:01:47.983" v="39" actId="1076"/>
          <ac:spMkLst>
            <pc:docMk/>
            <pc:sldMk cId="3367038985" sldId="270"/>
            <ac:spMk id="2" creationId="{EA181606-A720-49AC-B266-77E0CAF1EA22}"/>
          </ac:spMkLst>
        </pc:spChg>
        <pc:picChg chg="add mod modCrop">
          <ac:chgData name="Hayley Sandmann" userId="51872221-76d9-42dd-97ab-050470963359" providerId="ADAL" clId="{2577FF30-8185-479A-9689-B943695C6D5F}" dt="2021-02-23T22:11:02.441" v="56" actId="1076"/>
          <ac:picMkLst>
            <pc:docMk/>
            <pc:sldMk cId="3367038985" sldId="270"/>
            <ac:picMk id="3" creationId="{1E992B1B-E1B9-4612-BA4E-0C6C099806A4}"/>
          </ac:picMkLst>
        </pc:picChg>
        <pc:picChg chg="add mod">
          <ac:chgData name="Hayley Sandmann" userId="51872221-76d9-42dd-97ab-050470963359" providerId="ADAL" clId="{2577FF30-8185-479A-9689-B943695C6D5F}" dt="2021-02-23T22:10:50.647" v="54" actId="1076"/>
          <ac:picMkLst>
            <pc:docMk/>
            <pc:sldMk cId="3367038985" sldId="270"/>
            <ac:picMk id="4" creationId="{A8C8CF94-6142-4039-800A-B9CF63D87DF2}"/>
          </ac:picMkLst>
        </pc:picChg>
      </pc:sldChg>
      <pc:sldChg chg="addSp modSp add">
        <pc:chgData name="Hayley Sandmann" userId="51872221-76d9-42dd-97ab-050470963359" providerId="ADAL" clId="{2577FF30-8185-479A-9689-B943695C6D5F}" dt="2021-02-23T22:15:25.938" v="100" actId="1076"/>
        <pc:sldMkLst>
          <pc:docMk/>
          <pc:sldMk cId="2727319630" sldId="271"/>
        </pc:sldMkLst>
        <pc:picChg chg="add mod">
          <ac:chgData name="Hayley Sandmann" userId="51872221-76d9-42dd-97ab-050470963359" providerId="ADAL" clId="{2577FF30-8185-479A-9689-B943695C6D5F}" dt="2021-02-23T22:15:25.938" v="100" actId="1076"/>
          <ac:picMkLst>
            <pc:docMk/>
            <pc:sldMk cId="2727319630" sldId="271"/>
            <ac:picMk id="2" creationId="{4638844D-E0F8-41B5-B718-57F92E7A0E56}"/>
          </ac:picMkLst>
        </pc:picChg>
      </pc:sldChg>
      <pc:sldChg chg="addSp modSp add">
        <pc:chgData name="Hayley Sandmann" userId="51872221-76d9-42dd-97ab-050470963359" providerId="ADAL" clId="{2577FF30-8185-479A-9689-B943695C6D5F}" dt="2021-02-23T22:13:26.497" v="78" actId="1076"/>
        <pc:sldMkLst>
          <pc:docMk/>
          <pc:sldMk cId="2560022377" sldId="272"/>
        </pc:sldMkLst>
        <pc:picChg chg="add mod">
          <ac:chgData name="Hayley Sandmann" userId="51872221-76d9-42dd-97ab-050470963359" providerId="ADAL" clId="{2577FF30-8185-479A-9689-B943695C6D5F}" dt="2021-02-23T22:13:26.497" v="78" actId="1076"/>
          <ac:picMkLst>
            <pc:docMk/>
            <pc:sldMk cId="2560022377" sldId="272"/>
            <ac:picMk id="2" creationId="{11979F6A-8A42-4C6F-89E1-2296E939BB19}"/>
          </ac:picMkLst>
        </pc:picChg>
      </pc:sldChg>
      <pc:sldChg chg="addSp modSp add">
        <pc:chgData name="Hayley Sandmann" userId="51872221-76d9-42dd-97ab-050470963359" providerId="ADAL" clId="{2577FF30-8185-479A-9689-B943695C6D5F}" dt="2021-02-23T22:12:11.290" v="68" actId="1076"/>
        <pc:sldMkLst>
          <pc:docMk/>
          <pc:sldMk cId="539646730" sldId="273"/>
        </pc:sldMkLst>
        <pc:picChg chg="add mod">
          <ac:chgData name="Hayley Sandmann" userId="51872221-76d9-42dd-97ab-050470963359" providerId="ADAL" clId="{2577FF30-8185-479A-9689-B943695C6D5F}" dt="2021-02-23T22:12:09.095" v="67" actId="1076"/>
          <ac:picMkLst>
            <pc:docMk/>
            <pc:sldMk cId="539646730" sldId="273"/>
            <ac:picMk id="2" creationId="{E22ABAB2-22F2-44AE-A369-AB99D29B1B3B}"/>
          </ac:picMkLst>
        </pc:picChg>
        <pc:picChg chg="add mod">
          <ac:chgData name="Hayley Sandmann" userId="51872221-76d9-42dd-97ab-050470963359" providerId="ADAL" clId="{2577FF30-8185-479A-9689-B943695C6D5F}" dt="2021-02-23T22:12:11.290" v="68" actId="1076"/>
          <ac:picMkLst>
            <pc:docMk/>
            <pc:sldMk cId="539646730" sldId="273"/>
            <ac:picMk id="3" creationId="{AD3FC4E0-6014-4E5D-87C0-0C409554BE7E}"/>
          </ac:picMkLst>
        </pc:picChg>
      </pc:sldChg>
      <pc:sldChg chg="addSp modSp add">
        <pc:chgData name="Hayley Sandmann" userId="51872221-76d9-42dd-97ab-050470963359" providerId="ADAL" clId="{2577FF30-8185-479A-9689-B943695C6D5F}" dt="2021-02-23T22:12:36.534" v="73" actId="14100"/>
        <pc:sldMkLst>
          <pc:docMk/>
          <pc:sldMk cId="3745149222" sldId="274"/>
        </pc:sldMkLst>
        <pc:spChg chg="add mod">
          <ac:chgData name="Hayley Sandmann" userId="51872221-76d9-42dd-97ab-050470963359" providerId="ADAL" clId="{2577FF30-8185-479A-9689-B943695C6D5F}" dt="2021-02-23T22:12:36.534" v="73" actId="14100"/>
          <ac:spMkLst>
            <pc:docMk/>
            <pc:sldMk cId="3745149222" sldId="274"/>
            <ac:spMk id="2" creationId="{35594BC1-2718-4FAD-B3B3-06C1596F959A}"/>
          </ac:spMkLst>
        </pc:spChg>
      </pc:sldChg>
      <pc:sldChg chg="addSp modSp add">
        <pc:chgData name="Hayley Sandmann" userId="51872221-76d9-42dd-97ab-050470963359" providerId="ADAL" clId="{2577FF30-8185-479A-9689-B943695C6D5F}" dt="2021-02-23T22:14:48.640" v="96" actId="14100"/>
        <pc:sldMkLst>
          <pc:docMk/>
          <pc:sldMk cId="80444179" sldId="275"/>
        </pc:sldMkLst>
        <pc:picChg chg="add mod modCrop">
          <ac:chgData name="Hayley Sandmann" userId="51872221-76d9-42dd-97ab-050470963359" providerId="ADAL" clId="{2577FF30-8185-479A-9689-B943695C6D5F}" dt="2021-02-23T22:14:43.212" v="94" actId="1076"/>
          <ac:picMkLst>
            <pc:docMk/>
            <pc:sldMk cId="80444179" sldId="275"/>
            <ac:picMk id="2" creationId="{103E4873-10CA-4E1F-8044-856A171B21D2}"/>
          </ac:picMkLst>
        </pc:picChg>
        <pc:picChg chg="add mod">
          <ac:chgData name="Hayley Sandmann" userId="51872221-76d9-42dd-97ab-050470963359" providerId="ADAL" clId="{2577FF30-8185-479A-9689-B943695C6D5F}" dt="2021-02-23T22:14:48.640" v="96" actId="14100"/>
          <ac:picMkLst>
            <pc:docMk/>
            <pc:sldMk cId="80444179" sldId="275"/>
            <ac:picMk id="3" creationId="{48129E0C-2A3F-42D8-B2D2-890B5A9490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80B050-FE7C-4A36-874D-2AB6D8971E1E}"/>
              </a:ext>
            </a:extLst>
          </p:cNvPr>
          <p:cNvSpPr txBox="1"/>
          <p:nvPr/>
        </p:nvSpPr>
        <p:spPr>
          <a:xfrm>
            <a:off x="295421" y="302359"/>
            <a:ext cx="7146388" cy="6555641"/>
          </a:xfrm>
          <a:prstGeom prst="rect">
            <a:avLst/>
          </a:prstGeom>
          <a:noFill/>
        </p:spPr>
        <p:txBody>
          <a:bodyPr wrap="square" rtlCol="0">
            <a:spAutoFit/>
          </a:bodyPr>
          <a:lstStyle/>
          <a:p>
            <a:pPr algn="ctr"/>
            <a:r>
              <a:rPr lang="en-US" sz="2400" u="sng" dirty="0"/>
              <a:t>Monday 1</a:t>
            </a:r>
            <a:r>
              <a:rPr lang="en-US" sz="2400" u="sng" baseline="30000" dirty="0"/>
              <a:t>st</a:t>
            </a:r>
            <a:r>
              <a:rPr lang="en-US" sz="2400" u="sng" dirty="0"/>
              <a:t> March </a:t>
            </a:r>
          </a:p>
          <a:p>
            <a:endParaRPr lang="en-US" sz="2400" u="sng" dirty="0"/>
          </a:p>
          <a:p>
            <a:r>
              <a:rPr lang="en-US" sz="2400" dirty="0"/>
              <a:t>Look at the whole school text that we are looking at this week. It is about four characters that go on an adventure. Along the way, they share affirmations and messages with each other to support their friends. </a:t>
            </a:r>
          </a:p>
          <a:p>
            <a:endParaRPr lang="en-US" sz="2400" dirty="0"/>
          </a:p>
          <a:p>
            <a:r>
              <a:rPr lang="en-US" sz="2400" dirty="0"/>
              <a:t>Look at the front cover of the book. Have you seen any of Charlie </a:t>
            </a:r>
            <a:r>
              <a:rPr lang="en-US" sz="2400" dirty="0" err="1"/>
              <a:t>Mackesy’s</a:t>
            </a:r>
            <a:r>
              <a:rPr lang="en-US" sz="2400" dirty="0"/>
              <a:t> illustrations before? Where? </a:t>
            </a:r>
            <a:endParaRPr lang="en-GB" sz="2400" dirty="0"/>
          </a:p>
          <a:p>
            <a:r>
              <a:rPr lang="en-US" sz="2400" dirty="0"/>
              <a:t>Discuss the style of the illustrations. They are ink and stick drawings. They are made using a stick, dipping it into the ink, how we used to write.</a:t>
            </a:r>
            <a:endParaRPr lang="en-GB" sz="2400" dirty="0"/>
          </a:p>
          <a:p>
            <a:r>
              <a:rPr lang="en-US" sz="2400" dirty="0"/>
              <a:t>What do you like about the illustration? Why? </a:t>
            </a:r>
            <a:endParaRPr lang="en-GB" sz="2400" dirty="0"/>
          </a:p>
          <a:p>
            <a:r>
              <a:rPr lang="en-US" sz="2400" dirty="0"/>
              <a:t>Write a prediction about what you think happens in the story. What might the characters get up to? Where might they go? What adventure could they have? </a:t>
            </a:r>
            <a:endParaRPr lang="en-GB" sz="2400" dirty="0"/>
          </a:p>
          <a:p>
            <a:endParaRPr lang="en-US" dirty="0"/>
          </a:p>
          <a:p>
            <a:endParaRPr lang="en-GB" dirty="0"/>
          </a:p>
        </p:txBody>
      </p:sp>
      <p:pic>
        <p:nvPicPr>
          <p:cNvPr id="5" name="Picture 4">
            <a:extLst>
              <a:ext uri="{FF2B5EF4-FFF2-40B4-BE49-F238E27FC236}">
                <a16:creationId xmlns:a16="http://schemas.microsoft.com/office/drawing/2014/main" id="{1DC77CAD-7983-4F87-95AD-7632C3764DF6}"/>
              </a:ext>
            </a:extLst>
          </p:cNvPr>
          <p:cNvPicPr>
            <a:picLocks noChangeAspect="1"/>
          </p:cNvPicPr>
          <p:nvPr/>
        </p:nvPicPr>
        <p:blipFill>
          <a:blip r:embed="rId2"/>
          <a:stretch>
            <a:fillRect/>
          </a:stretch>
        </p:blipFill>
        <p:spPr>
          <a:xfrm>
            <a:off x="7728547" y="773723"/>
            <a:ext cx="4322079" cy="5553575"/>
          </a:xfrm>
          <a:prstGeom prst="rect">
            <a:avLst/>
          </a:prstGeom>
        </p:spPr>
      </p:pic>
    </p:spTree>
    <p:extLst>
      <p:ext uri="{BB962C8B-B14F-4D97-AF65-F5344CB8AC3E}">
        <p14:creationId xmlns:p14="http://schemas.microsoft.com/office/powerpoint/2010/main" val="167641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A7B87-C462-48D7-9956-5BE840D3B48A}"/>
              </a:ext>
            </a:extLst>
          </p:cNvPr>
          <p:cNvSpPr/>
          <p:nvPr/>
        </p:nvSpPr>
        <p:spPr>
          <a:xfrm>
            <a:off x="375138" y="0"/>
            <a:ext cx="11816862" cy="2050690"/>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Wednesday 3</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rd</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a:t>
            </a:r>
            <a:r>
              <a:rPr lang="en-US" sz="2400" dirty="0">
                <a:latin typeface="Calibri Light" panose="020F03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Light" panose="020F0302020204030204" pitchFamily="34" charset="0"/>
                <a:ea typeface="Calibri" panose="020F0502020204030204" pitchFamily="34" charset="0"/>
                <a:cs typeface="Times New Roman" panose="02020603050405020304" pitchFamily="18" charset="0"/>
              </a:rPr>
              <a:t>What does it mean that comparing yourself to others is the biggest waste of time? Have you ever done this? How did it make you feel when you compared yourself? What is a school of unlearning? Sometimes we wish we had what our friends had or we want to be like them. But you are all special and unique in your own ways and need to celebrate this.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2600AF0-ADFD-4E06-B049-A3F3F650DA68}"/>
              </a:ext>
            </a:extLst>
          </p:cNvPr>
          <p:cNvPicPr>
            <a:picLocks noChangeAspect="1"/>
          </p:cNvPicPr>
          <p:nvPr/>
        </p:nvPicPr>
        <p:blipFill>
          <a:blip r:embed="rId2"/>
          <a:stretch>
            <a:fillRect/>
          </a:stretch>
        </p:blipFill>
        <p:spPr>
          <a:xfrm>
            <a:off x="2377440" y="1650910"/>
            <a:ext cx="9228407" cy="5207090"/>
          </a:xfrm>
          <a:prstGeom prst="rect">
            <a:avLst/>
          </a:prstGeom>
        </p:spPr>
      </p:pic>
    </p:spTree>
    <p:extLst>
      <p:ext uri="{BB962C8B-B14F-4D97-AF65-F5344CB8AC3E}">
        <p14:creationId xmlns:p14="http://schemas.microsoft.com/office/powerpoint/2010/main" val="343923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5AA6B5-462D-42B1-B83F-1B3C3797DFB4}"/>
              </a:ext>
            </a:extLst>
          </p:cNvPr>
          <p:cNvSpPr/>
          <p:nvPr/>
        </p:nvSpPr>
        <p:spPr>
          <a:xfrm>
            <a:off x="182881" y="492370"/>
            <a:ext cx="11859064" cy="5432449"/>
          </a:xfrm>
          <a:prstGeom prst="rect">
            <a:avLst/>
          </a:prstGeom>
        </p:spPr>
        <p:txBody>
          <a:bodyPr wrap="square">
            <a:spAutoFit/>
          </a:bodyPr>
          <a:lstStyle/>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the next illustration from the text on slide 12. </a:t>
            </a: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Discuss it with an adult.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What are your dreams and hopes for the future? </a:t>
            </a:r>
          </a:p>
          <a:p>
            <a:pPr>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Use the template with the illustration at the top to write what you hope you will achieve or do in the future. This could be in terms of a job/career, your education, you as a person, how you want to act, any goals that you wish to achieve. </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Try to write down reasons for wanting to make these your goals and how you might achieve them. Think about what you can do to make them a reality such as being courageous and training if you want to climb a mountain. Or studying science in school or university if you wish to be an archeologist.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3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AFA45-382F-4E9D-86B5-CFE21D46D0E3}"/>
              </a:ext>
            </a:extLst>
          </p:cNvPr>
          <p:cNvPicPr>
            <a:picLocks noChangeAspect="1"/>
          </p:cNvPicPr>
          <p:nvPr/>
        </p:nvPicPr>
        <p:blipFill>
          <a:blip r:embed="rId2"/>
          <a:stretch>
            <a:fillRect/>
          </a:stretch>
        </p:blipFill>
        <p:spPr>
          <a:xfrm>
            <a:off x="3565793" y="0"/>
            <a:ext cx="5681856" cy="6716368"/>
          </a:xfrm>
          <a:prstGeom prst="rect">
            <a:avLst/>
          </a:prstGeom>
        </p:spPr>
      </p:pic>
    </p:spTree>
    <p:extLst>
      <p:ext uri="{BB962C8B-B14F-4D97-AF65-F5344CB8AC3E}">
        <p14:creationId xmlns:p14="http://schemas.microsoft.com/office/powerpoint/2010/main" val="88095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4AFD92-3DC9-4DCC-81AF-4AE45B7C03C0}"/>
              </a:ext>
            </a:extLst>
          </p:cNvPr>
          <p:cNvSpPr/>
          <p:nvPr/>
        </p:nvSpPr>
        <p:spPr>
          <a:xfrm>
            <a:off x="1613094" y="181031"/>
            <a:ext cx="9345637" cy="865173"/>
          </a:xfrm>
          <a:prstGeom prst="rect">
            <a:avLst/>
          </a:prstGeom>
        </p:spPr>
        <p:txBody>
          <a:bodyPr wrap="square">
            <a:spAutoFit/>
          </a:bodyPr>
          <a:lstStyle/>
          <a:p>
            <a:pPr algn="ct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the next illustrations. Discuss how they might inspire you to reach your dreams and goals. Be less afraid.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807C7AC-964D-4807-AD57-D3A70A498771}"/>
              </a:ext>
            </a:extLst>
          </p:cNvPr>
          <p:cNvPicPr>
            <a:picLocks noChangeAspect="1"/>
          </p:cNvPicPr>
          <p:nvPr/>
        </p:nvPicPr>
        <p:blipFill>
          <a:blip r:embed="rId2"/>
          <a:stretch>
            <a:fillRect/>
          </a:stretch>
        </p:blipFill>
        <p:spPr>
          <a:xfrm>
            <a:off x="1489490" y="1046204"/>
            <a:ext cx="10130425" cy="5695334"/>
          </a:xfrm>
          <a:prstGeom prst="rect">
            <a:avLst/>
          </a:prstGeom>
        </p:spPr>
      </p:pic>
    </p:spTree>
    <p:extLst>
      <p:ext uri="{BB962C8B-B14F-4D97-AF65-F5344CB8AC3E}">
        <p14:creationId xmlns:p14="http://schemas.microsoft.com/office/powerpoint/2010/main" val="52938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EE067D-63E9-4905-A279-C79ADD36B4BF}"/>
              </a:ext>
            </a:extLst>
          </p:cNvPr>
          <p:cNvSpPr/>
          <p:nvPr/>
        </p:nvSpPr>
        <p:spPr>
          <a:xfrm>
            <a:off x="887896" y="364455"/>
            <a:ext cx="10827026" cy="5827621"/>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Thursday 4</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th</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a:t>
            </a:r>
            <a:r>
              <a:rPr lang="en-US" sz="2400" dirty="0">
                <a:latin typeface="Calibri Light" panose="020F0302020204030204" pitchFamily="34" charset="0"/>
                <a:ea typeface="Calibri" panose="020F0502020204030204" pitchFamily="34" charset="0"/>
                <a:cs typeface="Times New Roman" panose="02020603050405020304" pitchFamily="18" charset="0"/>
              </a:rPr>
              <a:t>                           WORLD BOOK DAY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Today we would like you to come up with your own saying or quote in the style of the author. </a:t>
            </a: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What advice would you give someone? How can we make this look like the rest of the story? Have a think about the themes already used in the story and how these help you to be a positive person and have hope. Think about this year and lockdown, how could you think of a quote that might inspire people?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Have a go at creating a new page of the book. If you have black paint or ink you could even try and write it in the same style as Charlie Mackey.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We also would like you to try and create an illustration to go with your quote.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You might want to do a draft first and then a final draft.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Remember if a character is speaking, you need inverted commas and he also uses said a lot so use the same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28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181606-A720-49AC-B266-77E0CAF1EA22}"/>
              </a:ext>
            </a:extLst>
          </p:cNvPr>
          <p:cNvSpPr/>
          <p:nvPr/>
        </p:nvSpPr>
        <p:spPr>
          <a:xfrm>
            <a:off x="1285461" y="243826"/>
            <a:ext cx="9144000" cy="865173"/>
          </a:xfrm>
          <a:prstGeom prst="rect">
            <a:avLst/>
          </a:prstGeom>
        </p:spPr>
        <p:txBody>
          <a:bodyPr wrap="square">
            <a:spAutoFit/>
          </a:bodyPr>
          <a:lstStyle/>
          <a:p>
            <a:pPr algn="ct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We have included some pictures of some more pages of the book to help inspire you to make up your own.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E992B1B-E1B9-4612-BA4E-0C6C099806A4}"/>
              </a:ext>
            </a:extLst>
          </p:cNvPr>
          <p:cNvPicPr>
            <a:picLocks noChangeAspect="1"/>
          </p:cNvPicPr>
          <p:nvPr/>
        </p:nvPicPr>
        <p:blipFill rotWithShape="1">
          <a:blip r:embed="rId2"/>
          <a:srcRect r="5861"/>
          <a:stretch/>
        </p:blipFill>
        <p:spPr>
          <a:xfrm>
            <a:off x="632791" y="1307166"/>
            <a:ext cx="4943395" cy="5550834"/>
          </a:xfrm>
          <a:prstGeom prst="rect">
            <a:avLst/>
          </a:prstGeom>
        </p:spPr>
      </p:pic>
      <p:pic>
        <p:nvPicPr>
          <p:cNvPr id="4" name="Picture 3">
            <a:extLst>
              <a:ext uri="{FF2B5EF4-FFF2-40B4-BE49-F238E27FC236}">
                <a16:creationId xmlns:a16="http://schemas.microsoft.com/office/drawing/2014/main" id="{A8C8CF94-6142-4039-800A-B9CF63D87DF2}"/>
              </a:ext>
            </a:extLst>
          </p:cNvPr>
          <p:cNvPicPr>
            <a:picLocks noChangeAspect="1"/>
          </p:cNvPicPr>
          <p:nvPr/>
        </p:nvPicPr>
        <p:blipFill>
          <a:blip r:embed="rId3"/>
          <a:stretch>
            <a:fillRect/>
          </a:stretch>
        </p:blipFill>
        <p:spPr>
          <a:xfrm>
            <a:off x="6401765" y="1247190"/>
            <a:ext cx="4943395" cy="5449086"/>
          </a:xfrm>
          <a:prstGeom prst="rect">
            <a:avLst/>
          </a:prstGeom>
        </p:spPr>
      </p:pic>
    </p:spTree>
    <p:extLst>
      <p:ext uri="{BB962C8B-B14F-4D97-AF65-F5344CB8AC3E}">
        <p14:creationId xmlns:p14="http://schemas.microsoft.com/office/powerpoint/2010/main" val="336703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ABAB2-22F2-44AE-A369-AB99D29B1B3B}"/>
              </a:ext>
            </a:extLst>
          </p:cNvPr>
          <p:cNvPicPr>
            <a:picLocks noChangeAspect="1"/>
          </p:cNvPicPr>
          <p:nvPr/>
        </p:nvPicPr>
        <p:blipFill>
          <a:blip r:embed="rId2"/>
          <a:stretch>
            <a:fillRect/>
          </a:stretch>
        </p:blipFill>
        <p:spPr>
          <a:xfrm>
            <a:off x="121754" y="584043"/>
            <a:ext cx="5674325" cy="5689913"/>
          </a:xfrm>
          <a:prstGeom prst="rect">
            <a:avLst/>
          </a:prstGeom>
        </p:spPr>
      </p:pic>
      <p:pic>
        <p:nvPicPr>
          <p:cNvPr id="3" name="Picture 2">
            <a:extLst>
              <a:ext uri="{FF2B5EF4-FFF2-40B4-BE49-F238E27FC236}">
                <a16:creationId xmlns:a16="http://schemas.microsoft.com/office/drawing/2014/main" id="{AD3FC4E0-6014-4E5D-87C0-0C409554BE7E}"/>
              </a:ext>
            </a:extLst>
          </p:cNvPr>
          <p:cNvPicPr>
            <a:picLocks noChangeAspect="1"/>
          </p:cNvPicPr>
          <p:nvPr/>
        </p:nvPicPr>
        <p:blipFill>
          <a:blip r:embed="rId3"/>
          <a:stretch>
            <a:fillRect/>
          </a:stretch>
        </p:blipFill>
        <p:spPr>
          <a:xfrm>
            <a:off x="6096000" y="584043"/>
            <a:ext cx="5678556" cy="5689913"/>
          </a:xfrm>
          <a:prstGeom prst="rect">
            <a:avLst/>
          </a:prstGeom>
        </p:spPr>
      </p:pic>
    </p:spTree>
    <p:extLst>
      <p:ext uri="{BB962C8B-B14F-4D97-AF65-F5344CB8AC3E}">
        <p14:creationId xmlns:p14="http://schemas.microsoft.com/office/powerpoint/2010/main" val="53964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94BC1-2718-4FAD-B3B3-06C1596F959A}"/>
              </a:ext>
            </a:extLst>
          </p:cNvPr>
          <p:cNvSpPr/>
          <p:nvPr/>
        </p:nvSpPr>
        <p:spPr>
          <a:xfrm>
            <a:off x="172277" y="331305"/>
            <a:ext cx="11926957" cy="6222794"/>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Friday 5</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th</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At the end of the story we find out that the magnificent horse has a secret talent. Read the slides which explains what it is.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Horse is the biggest thing they have encountered, but the gentlest.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the beautiful illustrations that are included in the story where we discover the wings of the horse.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Can you write a short adventure that the characters can go on now that the horse has wings? Where would they go? What would they see? How did they feel?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Please write ¾ of a page of writing as a minimum. Use exciting verbs and adjectives to describe their adventure. What language could you use to add detail? Could you add a simile? Can you describe the setting of where they go? What is it like for them flying? What might they see below? Think about the thoughts and feelings of each character. Can you include those feelings?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If you have black paper and chalk, can you create a drawing of the winged horse to add to your mini adventure story?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14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979F6A-8A42-4C6F-89E1-2296E939BB19}"/>
              </a:ext>
            </a:extLst>
          </p:cNvPr>
          <p:cNvPicPr>
            <a:picLocks noChangeAspect="1"/>
          </p:cNvPicPr>
          <p:nvPr/>
        </p:nvPicPr>
        <p:blipFill>
          <a:blip r:embed="rId2"/>
          <a:stretch>
            <a:fillRect/>
          </a:stretch>
        </p:blipFill>
        <p:spPr>
          <a:xfrm>
            <a:off x="702365" y="228552"/>
            <a:ext cx="10787269" cy="6400896"/>
          </a:xfrm>
          <a:prstGeom prst="rect">
            <a:avLst/>
          </a:prstGeom>
        </p:spPr>
      </p:pic>
    </p:spTree>
    <p:extLst>
      <p:ext uri="{BB962C8B-B14F-4D97-AF65-F5344CB8AC3E}">
        <p14:creationId xmlns:p14="http://schemas.microsoft.com/office/powerpoint/2010/main" val="256002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3E4873-10CA-4E1F-8044-856A171B21D2}"/>
              </a:ext>
            </a:extLst>
          </p:cNvPr>
          <p:cNvPicPr>
            <a:picLocks noChangeAspect="1"/>
          </p:cNvPicPr>
          <p:nvPr/>
        </p:nvPicPr>
        <p:blipFill rotWithShape="1">
          <a:blip r:embed="rId2"/>
          <a:srcRect l="3958" t="3341" r="6673" b="2330"/>
          <a:stretch/>
        </p:blipFill>
        <p:spPr>
          <a:xfrm>
            <a:off x="33917" y="396320"/>
            <a:ext cx="6062083" cy="5934906"/>
          </a:xfrm>
          <a:prstGeom prst="rect">
            <a:avLst/>
          </a:prstGeom>
        </p:spPr>
      </p:pic>
      <p:pic>
        <p:nvPicPr>
          <p:cNvPr id="3" name="Picture 2">
            <a:extLst>
              <a:ext uri="{FF2B5EF4-FFF2-40B4-BE49-F238E27FC236}">
                <a16:creationId xmlns:a16="http://schemas.microsoft.com/office/drawing/2014/main" id="{48129E0C-2A3F-42D8-B2D2-890B5A9490F3}"/>
              </a:ext>
            </a:extLst>
          </p:cNvPr>
          <p:cNvPicPr>
            <a:picLocks noChangeAspect="1"/>
          </p:cNvPicPr>
          <p:nvPr/>
        </p:nvPicPr>
        <p:blipFill>
          <a:blip r:embed="rId3"/>
          <a:stretch>
            <a:fillRect/>
          </a:stretch>
        </p:blipFill>
        <p:spPr>
          <a:xfrm>
            <a:off x="6361042" y="404061"/>
            <a:ext cx="5565915" cy="5927165"/>
          </a:xfrm>
          <a:prstGeom prst="rect">
            <a:avLst/>
          </a:prstGeom>
        </p:spPr>
      </p:pic>
    </p:spTree>
    <p:extLst>
      <p:ext uri="{BB962C8B-B14F-4D97-AF65-F5344CB8AC3E}">
        <p14:creationId xmlns:p14="http://schemas.microsoft.com/office/powerpoint/2010/main" val="8044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80B050-FE7C-4A36-874D-2AB6D8971E1E}"/>
              </a:ext>
            </a:extLst>
          </p:cNvPr>
          <p:cNvSpPr txBox="1"/>
          <p:nvPr/>
        </p:nvSpPr>
        <p:spPr>
          <a:xfrm>
            <a:off x="464233" y="625916"/>
            <a:ext cx="11896579" cy="2585323"/>
          </a:xfrm>
          <a:prstGeom prst="rect">
            <a:avLst/>
          </a:prstGeom>
          <a:noFill/>
        </p:spPr>
        <p:txBody>
          <a:bodyPr wrap="square" rtlCol="0">
            <a:spAutoFit/>
          </a:bodyPr>
          <a:lstStyle/>
          <a:p>
            <a:endParaRPr lang="en-US" sz="2400" u="sng" dirty="0"/>
          </a:p>
          <a:p>
            <a:r>
              <a:rPr lang="en-US" sz="2400" dirty="0"/>
              <a:t>Read the introduction letter from the author. </a:t>
            </a:r>
            <a:endParaRPr lang="en-GB" sz="2400" dirty="0"/>
          </a:p>
          <a:p>
            <a:r>
              <a:rPr lang="en-US" sz="2400" dirty="0"/>
              <a:t>Can you spot any features of language used by the author such as a simile? What do you like about the letter? </a:t>
            </a:r>
            <a:endParaRPr lang="en-GB" sz="2400" dirty="0"/>
          </a:p>
          <a:p>
            <a:r>
              <a:rPr lang="en-US" sz="2400" dirty="0"/>
              <a:t>What is different about this story? What does the author encourage you to do when reading this book? Is that different to how you have read books before? </a:t>
            </a:r>
            <a:endParaRPr lang="en-GB" sz="2400" dirty="0"/>
          </a:p>
          <a:p>
            <a:endParaRPr lang="en-GB" dirty="0"/>
          </a:p>
        </p:txBody>
      </p:sp>
    </p:spTree>
    <p:extLst>
      <p:ext uri="{BB962C8B-B14F-4D97-AF65-F5344CB8AC3E}">
        <p14:creationId xmlns:p14="http://schemas.microsoft.com/office/powerpoint/2010/main" val="338421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8844D-E0F8-41B5-B718-57F92E7A0E56}"/>
              </a:ext>
            </a:extLst>
          </p:cNvPr>
          <p:cNvPicPr>
            <a:picLocks noChangeAspect="1"/>
          </p:cNvPicPr>
          <p:nvPr/>
        </p:nvPicPr>
        <p:blipFill>
          <a:blip r:embed="rId2"/>
          <a:stretch>
            <a:fillRect/>
          </a:stretch>
        </p:blipFill>
        <p:spPr>
          <a:xfrm>
            <a:off x="1564274" y="494846"/>
            <a:ext cx="9063452" cy="5868308"/>
          </a:xfrm>
          <a:prstGeom prst="rect">
            <a:avLst/>
          </a:prstGeom>
        </p:spPr>
      </p:pic>
    </p:spTree>
    <p:extLst>
      <p:ext uri="{BB962C8B-B14F-4D97-AF65-F5344CB8AC3E}">
        <p14:creationId xmlns:p14="http://schemas.microsoft.com/office/powerpoint/2010/main" val="272731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C9931-F2C4-4F44-9155-3A4DC0177EFE}"/>
              </a:ext>
            </a:extLst>
          </p:cNvPr>
          <p:cNvPicPr>
            <a:picLocks noChangeAspect="1"/>
          </p:cNvPicPr>
          <p:nvPr/>
        </p:nvPicPr>
        <p:blipFill>
          <a:blip r:embed="rId2"/>
          <a:stretch>
            <a:fillRect/>
          </a:stretch>
        </p:blipFill>
        <p:spPr>
          <a:xfrm>
            <a:off x="1014623" y="70572"/>
            <a:ext cx="10612919" cy="6716856"/>
          </a:xfrm>
          <a:prstGeom prst="rect">
            <a:avLst/>
          </a:prstGeom>
        </p:spPr>
      </p:pic>
    </p:spTree>
    <p:extLst>
      <p:ext uri="{BB962C8B-B14F-4D97-AF65-F5344CB8AC3E}">
        <p14:creationId xmlns:p14="http://schemas.microsoft.com/office/powerpoint/2010/main" val="278213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B0CE4-E2EE-4BD0-9542-9BEE719A1313}"/>
              </a:ext>
            </a:extLst>
          </p:cNvPr>
          <p:cNvPicPr>
            <a:picLocks noChangeAspect="1"/>
          </p:cNvPicPr>
          <p:nvPr/>
        </p:nvPicPr>
        <p:blipFill>
          <a:blip r:embed="rId2"/>
          <a:stretch>
            <a:fillRect/>
          </a:stretch>
        </p:blipFill>
        <p:spPr>
          <a:xfrm>
            <a:off x="1223668" y="46977"/>
            <a:ext cx="10297772" cy="6764046"/>
          </a:xfrm>
          <a:prstGeom prst="rect">
            <a:avLst/>
          </a:prstGeom>
        </p:spPr>
      </p:pic>
    </p:spTree>
    <p:extLst>
      <p:ext uri="{BB962C8B-B14F-4D97-AF65-F5344CB8AC3E}">
        <p14:creationId xmlns:p14="http://schemas.microsoft.com/office/powerpoint/2010/main" val="393511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042C3-FCFD-4F8B-80F6-2C645D652EE4}"/>
              </a:ext>
            </a:extLst>
          </p:cNvPr>
          <p:cNvSpPr/>
          <p:nvPr/>
        </p:nvSpPr>
        <p:spPr>
          <a:xfrm>
            <a:off x="1153551" y="211015"/>
            <a:ext cx="10550769" cy="1758110"/>
          </a:xfrm>
          <a:prstGeom prst="rect">
            <a:avLst/>
          </a:prstGeom>
        </p:spPr>
        <p:txBody>
          <a:bodyPr wrap="square">
            <a:spAutoFit/>
          </a:bodyPr>
          <a:lstStyle/>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Fill in the table with the information you have gathered from the author’s introductory letter.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For example, we know that the boy is lonely to start off with. So in the box you can add lonely before he meets the mole.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C24F573-E0F3-4C0B-A548-F01AEC95C2F0}"/>
              </a:ext>
            </a:extLst>
          </p:cNvPr>
          <p:cNvGraphicFramePr>
            <a:graphicFrameLocks noGrp="1"/>
          </p:cNvGraphicFramePr>
          <p:nvPr>
            <p:extLst>
              <p:ext uri="{D42A27DB-BD31-4B8C-83A1-F6EECF244321}">
                <p14:modId xmlns:p14="http://schemas.microsoft.com/office/powerpoint/2010/main" val="1015526759"/>
              </p:ext>
            </p:extLst>
          </p:nvPr>
        </p:nvGraphicFramePr>
        <p:xfrm>
          <a:off x="140676" y="2513171"/>
          <a:ext cx="11816860" cy="3271693"/>
        </p:xfrm>
        <a:graphic>
          <a:graphicData uri="http://schemas.openxmlformats.org/drawingml/2006/table">
            <a:tbl>
              <a:tblPr firstRow="1" firstCol="1" bandRow="1">
                <a:tableStyleId>{5C22544A-7EE6-4342-B048-85BDC9FD1C3A}</a:tableStyleId>
              </a:tblPr>
              <a:tblGrid>
                <a:gridCol w="2579041">
                  <a:extLst>
                    <a:ext uri="{9D8B030D-6E8A-4147-A177-3AD203B41FA5}">
                      <a16:colId xmlns:a16="http://schemas.microsoft.com/office/drawing/2014/main" val="1059907935"/>
                    </a:ext>
                  </a:extLst>
                </a:gridCol>
                <a:gridCol w="2579041">
                  <a:extLst>
                    <a:ext uri="{9D8B030D-6E8A-4147-A177-3AD203B41FA5}">
                      <a16:colId xmlns:a16="http://schemas.microsoft.com/office/drawing/2014/main" val="3425128059"/>
                    </a:ext>
                  </a:extLst>
                </a:gridCol>
                <a:gridCol w="2579041">
                  <a:extLst>
                    <a:ext uri="{9D8B030D-6E8A-4147-A177-3AD203B41FA5}">
                      <a16:colId xmlns:a16="http://schemas.microsoft.com/office/drawing/2014/main" val="1857001701"/>
                    </a:ext>
                  </a:extLst>
                </a:gridCol>
                <a:gridCol w="2236442">
                  <a:extLst>
                    <a:ext uri="{9D8B030D-6E8A-4147-A177-3AD203B41FA5}">
                      <a16:colId xmlns:a16="http://schemas.microsoft.com/office/drawing/2014/main" val="891422211"/>
                    </a:ext>
                  </a:extLst>
                </a:gridCol>
                <a:gridCol w="1843295">
                  <a:extLst>
                    <a:ext uri="{9D8B030D-6E8A-4147-A177-3AD203B41FA5}">
                      <a16:colId xmlns:a16="http://schemas.microsoft.com/office/drawing/2014/main" val="3007380125"/>
                    </a:ext>
                  </a:extLst>
                </a:gridCol>
              </a:tblGrid>
              <a:tr h="1332276">
                <a:tc>
                  <a:txBody>
                    <a:bodyPr/>
                    <a:lstStyle/>
                    <a:p>
                      <a:pPr algn="l">
                        <a:lnSpc>
                          <a:spcPct val="107000"/>
                        </a:lnSpc>
                        <a:spcAft>
                          <a:spcPts val="0"/>
                        </a:spcAft>
                      </a:pPr>
                      <a:r>
                        <a:rPr lang="en-US" sz="2400" dirty="0">
                          <a:effectLst/>
                        </a:rPr>
                        <a:t>Words/phrases that describe the Boy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Words/phrases that describe the mole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a:effectLst/>
                        </a:rPr>
                        <a:t>Words/phrases that describe the fox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a:effectLst/>
                        </a:rPr>
                        <a:t>Words/ phrases that describe the horse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a:effectLst/>
                        </a:rPr>
                        <a:t>Where/when is the story set?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865596"/>
                  </a:ext>
                </a:extLst>
              </a:tr>
              <a:tr h="1781630">
                <a:tc>
                  <a:txBody>
                    <a:bodyPr/>
                    <a:lstStyle/>
                    <a:p>
                      <a:pPr algn="l">
                        <a:lnSpc>
                          <a:spcPct val="107000"/>
                        </a:lnSpc>
                        <a:spcAft>
                          <a:spcPts val="0"/>
                        </a:spcAft>
                      </a:pPr>
                      <a:r>
                        <a:rPr lang="en-US" sz="2400" dirty="0">
                          <a:effectLst/>
                        </a:rPr>
                        <a:t> </a:t>
                      </a:r>
                      <a:endParaRPr lang="en-GB" sz="2400" dirty="0">
                        <a:effectLst/>
                      </a:endParaRPr>
                    </a:p>
                    <a:p>
                      <a:pPr algn="l">
                        <a:lnSpc>
                          <a:spcPct val="107000"/>
                        </a:lnSpc>
                        <a:spcAft>
                          <a:spcPts val="0"/>
                        </a:spcAft>
                      </a:pPr>
                      <a:r>
                        <a:rPr lang="en-US" sz="2400" dirty="0">
                          <a:effectLst/>
                        </a:rPr>
                        <a:t>Lonely before he meets the mole.</a:t>
                      </a:r>
                      <a:endParaRPr lang="en-GB" sz="2400" dirty="0">
                        <a:effectLst/>
                      </a:endParaRPr>
                    </a:p>
                    <a:p>
                      <a:pPr algn="l">
                        <a:lnSpc>
                          <a:spcPct val="107000"/>
                        </a:lnSpc>
                        <a:spcAft>
                          <a:spcPts val="0"/>
                        </a:spcAft>
                      </a:pPr>
                      <a:r>
                        <a:rPr lang="en-US" sz="2400" dirty="0">
                          <a:effectLst/>
                        </a:rPr>
                        <a:t> </a:t>
                      </a:r>
                      <a:endParaRPr lang="en-GB" sz="2400" dirty="0">
                        <a:effectLst/>
                      </a:endParaRPr>
                    </a:p>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537860"/>
                  </a:ext>
                </a:extLst>
              </a:tr>
            </a:tbl>
          </a:graphicData>
        </a:graphic>
      </p:graphicFrame>
    </p:spTree>
    <p:extLst>
      <p:ext uri="{BB962C8B-B14F-4D97-AF65-F5344CB8AC3E}">
        <p14:creationId xmlns:p14="http://schemas.microsoft.com/office/powerpoint/2010/main" val="132150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35627-F553-4743-B02D-55DF7951E2A0}"/>
              </a:ext>
            </a:extLst>
          </p:cNvPr>
          <p:cNvSpPr/>
          <p:nvPr/>
        </p:nvSpPr>
        <p:spPr>
          <a:xfrm>
            <a:off x="215704" y="254765"/>
            <a:ext cx="11760591" cy="6735755"/>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Tuesday 2</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nd</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 2021</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Read the pages of the books on the next slides of the Power Point.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How do those pages of the book make you feel? What do you think about the Boy and how he treats the mole? What words make you think this?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Why do you think being kind is so important?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I want you to think of a time when someone was kind to you and write a paragraph about it. Use these questions to help you to structure your writing.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Who was kind to you?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Why were they kind to you?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How did it make you feel that someone showed you that kindness?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Did it inspire you to pay the kindness forward? Why/why not?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If you did pay the kindness forward, what did you do?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12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E4A44-32AF-4D06-92F0-E50CED9B3C2C}"/>
              </a:ext>
            </a:extLst>
          </p:cNvPr>
          <p:cNvPicPr>
            <a:picLocks noChangeAspect="1"/>
          </p:cNvPicPr>
          <p:nvPr/>
        </p:nvPicPr>
        <p:blipFill>
          <a:blip r:embed="rId2"/>
          <a:stretch>
            <a:fillRect/>
          </a:stretch>
        </p:blipFill>
        <p:spPr>
          <a:xfrm>
            <a:off x="320626" y="1364567"/>
            <a:ext cx="4729267" cy="3602720"/>
          </a:xfrm>
          <a:prstGeom prst="rect">
            <a:avLst/>
          </a:prstGeom>
        </p:spPr>
      </p:pic>
      <p:pic>
        <p:nvPicPr>
          <p:cNvPr id="3" name="Picture 2">
            <a:extLst>
              <a:ext uri="{FF2B5EF4-FFF2-40B4-BE49-F238E27FC236}">
                <a16:creationId xmlns:a16="http://schemas.microsoft.com/office/drawing/2014/main" id="{B80B938A-C808-4169-9686-8A5F417FB7E2}"/>
              </a:ext>
            </a:extLst>
          </p:cNvPr>
          <p:cNvPicPr>
            <a:picLocks noChangeAspect="1"/>
          </p:cNvPicPr>
          <p:nvPr/>
        </p:nvPicPr>
        <p:blipFill>
          <a:blip r:embed="rId3"/>
          <a:stretch>
            <a:fillRect/>
          </a:stretch>
        </p:blipFill>
        <p:spPr>
          <a:xfrm>
            <a:off x="5654990" y="532574"/>
            <a:ext cx="6220908" cy="6140291"/>
          </a:xfrm>
          <a:prstGeom prst="rect">
            <a:avLst/>
          </a:prstGeom>
        </p:spPr>
      </p:pic>
    </p:spTree>
    <p:extLst>
      <p:ext uri="{BB962C8B-B14F-4D97-AF65-F5344CB8AC3E}">
        <p14:creationId xmlns:p14="http://schemas.microsoft.com/office/powerpoint/2010/main" val="57779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F43C60-4A86-4D4A-A9D9-DC79F5016B51}"/>
              </a:ext>
            </a:extLst>
          </p:cNvPr>
          <p:cNvPicPr>
            <a:picLocks noChangeAspect="1"/>
          </p:cNvPicPr>
          <p:nvPr/>
        </p:nvPicPr>
        <p:blipFill>
          <a:blip r:embed="rId2"/>
          <a:stretch>
            <a:fillRect/>
          </a:stretch>
        </p:blipFill>
        <p:spPr>
          <a:xfrm>
            <a:off x="561755" y="78129"/>
            <a:ext cx="11068489" cy="6701742"/>
          </a:xfrm>
          <a:prstGeom prst="rect">
            <a:avLst/>
          </a:prstGeom>
        </p:spPr>
      </p:pic>
    </p:spTree>
    <p:extLst>
      <p:ext uri="{BB962C8B-B14F-4D97-AF65-F5344CB8AC3E}">
        <p14:creationId xmlns:p14="http://schemas.microsoft.com/office/powerpoint/2010/main" val="166132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4946-2D63-49AD-A785-C2C1061FCB34}"/>
              </a:ext>
            </a:extLst>
          </p:cNvPr>
          <p:cNvSpPr/>
          <p:nvPr/>
        </p:nvSpPr>
        <p:spPr>
          <a:xfrm>
            <a:off x="417342" y="510210"/>
            <a:ext cx="5370638" cy="5037276"/>
          </a:xfrm>
          <a:prstGeom prst="rect">
            <a:avLst/>
          </a:prstGeom>
        </p:spPr>
        <p:txBody>
          <a:bodyPr wrap="square">
            <a:spAutoFit/>
          </a:bodyPr>
          <a:lstStyle/>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this picture. </a:t>
            </a:r>
          </a:p>
          <a:p>
            <a:pPr algn="just">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What do you think this illustration means? What does success mean to you? </a:t>
            </a:r>
          </a:p>
          <a:p>
            <a:pPr algn="just">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Write a short description of what you think success looks like or feels like in your life? </a:t>
            </a:r>
          </a:p>
          <a:p>
            <a:pPr algn="just">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Why do you think mole said that love means success?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5DB4ED9-67AD-46FA-ABE8-B0D0CB2DDAED}"/>
              </a:ext>
            </a:extLst>
          </p:cNvPr>
          <p:cNvPicPr>
            <a:picLocks noChangeAspect="1"/>
          </p:cNvPicPr>
          <p:nvPr/>
        </p:nvPicPr>
        <p:blipFill>
          <a:blip r:embed="rId2"/>
          <a:stretch>
            <a:fillRect/>
          </a:stretch>
        </p:blipFill>
        <p:spPr>
          <a:xfrm>
            <a:off x="6404021" y="256991"/>
            <a:ext cx="5075214" cy="6344018"/>
          </a:xfrm>
          <a:prstGeom prst="rect">
            <a:avLst/>
          </a:prstGeom>
        </p:spPr>
      </p:pic>
    </p:spTree>
    <p:extLst>
      <p:ext uri="{BB962C8B-B14F-4D97-AF65-F5344CB8AC3E}">
        <p14:creationId xmlns:p14="http://schemas.microsoft.com/office/powerpoint/2010/main" val="2525978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20" ma:contentTypeDescription="Create a new document." ma:contentTypeScope="" ma:versionID="63f90dfad9426a2f80a37ea69e02652d">
  <xsd:schema xmlns:xsd="http://www.w3.org/2001/XMLSchema" xmlns:xs="http://www.w3.org/2001/XMLSchema" xmlns:p="http://schemas.microsoft.com/office/2006/metadata/properties" xmlns:ns3="f0552689-2413-41c6-b24f-6b4f77a649ce" targetNamespace="http://schemas.microsoft.com/office/2006/metadata/properties" ma:root="true" ma:fieldsID="b142c18cfd16fd54c14acb56ee974a9d" ns3:_="">
    <xsd:import namespace="f0552689-2413-41c6-b24f-6b4f77a649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52689-2413-41c6-b24f-6b4f77a64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B9054-3D06-4435-981B-2D4D9CA8D707}">
  <ds:schemaRefs>
    <ds:schemaRef ds:uri="http://schemas.microsoft.com/office/infopath/2007/PartnerControls"/>
    <ds:schemaRef ds:uri="http://www.w3.org/XML/1998/namespace"/>
    <ds:schemaRef ds:uri="http://schemas.microsoft.com/office/2006/metadata/properties"/>
    <ds:schemaRef ds:uri="f0552689-2413-41c6-b24f-6b4f77a649ce"/>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s>
</ds:datastoreItem>
</file>

<file path=customXml/itemProps2.xml><?xml version="1.0" encoding="utf-8"?>
<ds:datastoreItem xmlns:ds="http://schemas.openxmlformats.org/officeDocument/2006/customXml" ds:itemID="{ABF43409-E7B9-45C2-B0C6-FFACE37AC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52689-2413-41c6-b24f-6b4f77a64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DD7257-C325-4716-BE4A-610DC0315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141</TotalTime>
  <Words>1139</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Sandmann</dc:creator>
  <cp:lastModifiedBy>Rebecca Adams</cp:lastModifiedBy>
  <cp:revision>8</cp:revision>
  <dcterms:created xsi:type="dcterms:W3CDTF">2021-02-23T21:04:53Z</dcterms:created>
  <dcterms:modified xsi:type="dcterms:W3CDTF">2021-02-25T11:04:06Z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