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9" r:id="rId6"/>
    <p:sldId id="260" r:id="rId7"/>
    <p:sldId id="261" r:id="rId8"/>
    <p:sldId id="262" r:id="rId9"/>
    <p:sldId id="25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becca Adams" userId="e6e283bf-6dab-4ff1-8941-7d44df7bfd6c" providerId="ADAL" clId="{BF4356F7-E3AD-4ADE-ABEF-3FE3DD6FDBEB}"/>
    <pc:docChg chg="undo custSel addSld delSld modSld sldOrd">
      <pc:chgData name="Rebecca Adams" userId="e6e283bf-6dab-4ff1-8941-7d44df7bfd6c" providerId="ADAL" clId="{BF4356F7-E3AD-4ADE-ABEF-3FE3DD6FDBEB}" dt="2021-02-25T14:14:14.685" v="1243" actId="2696"/>
      <pc:docMkLst>
        <pc:docMk/>
      </pc:docMkLst>
      <pc:sldChg chg="modSp">
        <pc:chgData name="Rebecca Adams" userId="e6e283bf-6dab-4ff1-8941-7d44df7bfd6c" providerId="ADAL" clId="{BF4356F7-E3AD-4ADE-ABEF-3FE3DD6FDBEB}" dt="2021-02-23T16:26:58.866" v="20" actId="20577"/>
        <pc:sldMkLst>
          <pc:docMk/>
          <pc:sldMk cId="1886420421" sldId="256"/>
        </pc:sldMkLst>
        <pc:spChg chg="mod">
          <ac:chgData name="Rebecca Adams" userId="e6e283bf-6dab-4ff1-8941-7d44df7bfd6c" providerId="ADAL" clId="{BF4356F7-E3AD-4ADE-ABEF-3FE3DD6FDBEB}" dt="2021-02-23T16:26:58.866" v="20" actId="20577"/>
          <ac:spMkLst>
            <pc:docMk/>
            <pc:sldMk cId="1886420421" sldId="256"/>
            <ac:spMk id="3" creationId="{00D8459D-1DB9-4D0A-B36C-FBFAB22B4802}"/>
          </ac:spMkLst>
        </pc:spChg>
      </pc:sldChg>
      <pc:sldChg chg="addSp modSp add del ord">
        <pc:chgData name="Rebecca Adams" userId="e6e283bf-6dab-4ff1-8941-7d44df7bfd6c" providerId="ADAL" clId="{BF4356F7-E3AD-4ADE-ABEF-3FE3DD6FDBEB}" dt="2021-02-25T14:14:03.632" v="1242" actId="20577"/>
        <pc:sldMkLst>
          <pc:docMk/>
          <pc:sldMk cId="3240063536" sldId="258"/>
        </pc:sldMkLst>
        <pc:spChg chg="mod">
          <ac:chgData name="Rebecca Adams" userId="e6e283bf-6dab-4ff1-8941-7d44df7bfd6c" providerId="ADAL" clId="{BF4356F7-E3AD-4ADE-ABEF-3FE3DD6FDBEB}" dt="2021-02-25T13:57:11.938" v="594"/>
          <ac:spMkLst>
            <pc:docMk/>
            <pc:sldMk cId="3240063536" sldId="258"/>
            <ac:spMk id="2" creationId="{848283B9-B270-4528-A133-A430C33700CF}"/>
          </ac:spMkLst>
        </pc:spChg>
        <pc:spChg chg="add mod">
          <ac:chgData name="Rebecca Adams" userId="e6e283bf-6dab-4ff1-8941-7d44df7bfd6c" providerId="ADAL" clId="{BF4356F7-E3AD-4ADE-ABEF-3FE3DD6FDBEB}" dt="2021-02-25T14:14:03.632" v="1242" actId="20577"/>
          <ac:spMkLst>
            <pc:docMk/>
            <pc:sldMk cId="3240063536" sldId="258"/>
            <ac:spMk id="3" creationId="{3C3802DA-BBDE-4B9D-BEBD-EB24AC45118E}"/>
          </ac:spMkLst>
        </pc:spChg>
        <pc:picChg chg="add mod">
          <ac:chgData name="Rebecca Adams" userId="e6e283bf-6dab-4ff1-8941-7d44df7bfd6c" providerId="ADAL" clId="{BF4356F7-E3AD-4ADE-ABEF-3FE3DD6FDBEB}" dt="2021-02-25T14:05:32.330" v="925" actId="1076"/>
          <ac:picMkLst>
            <pc:docMk/>
            <pc:sldMk cId="3240063536" sldId="258"/>
            <ac:picMk id="4" creationId="{42FB47C2-0895-4F25-AE92-6225B96AFC9F}"/>
          </ac:picMkLst>
        </pc:picChg>
        <pc:picChg chg="add mod">
          <ac:chgData name="Rebecca Adams" userId="e6e283bf-6dab-4ff1-8941-7d44df7bfd6c" providerId="ADAL" clId="{BF4356F7-E3AD-4ADE-ABEF-3FE3DD6FDBEB}" dt="2021-02-25T14:05:30.729" v="924" actId="1076"/>
          <ac:picMkLst>
            <pc:docMk/>
            <pc:sldMk cId="3240063536" sldId="258"/>
            <ac:picMk id="5" creationId="{B46F4369-8290-4703-85D3-8B9BE6E4A411}"/>
          </ac:picMkLst>
        </pc:picChg>
        <pc:picChg chg="add mod">
          <ac:chgData name="Rebecca Adams" userId="e6e283bf-6dab-4ff1-8941-7d44df7bfd6c" providerId="ADAL" clId="{BF4356F7-E3AD-4ADE-ABEF-3FE3DD6FDBEB}" dt="2021-02-25T14:12:49.952" v="1114" actId="1076"/>
          <ac:picMkLst>
            <pc:docMk/>
            <pc:sldMk cId="3240063536" sldId="258"/>
            <ac:picMk id="10" creationId="{6EB92634-12D0-4142-BAB2-148CA3C0E5E5}"/>
          </ac:picMkLst>
        </pc:picChg>
        <pc:cxnChg chg="add mod">
          <ac:chgData name="Rebecca Adams" userId="e6e283bf-6dab-4ff1-8941-7d44df7bfd6c" providerId="ADAL" clId="{BF4356F7-E3AD-4ADE-ABEF-3FE3DD6FDBEB}" dt="2021-02-25T14:13:12.057" v="1120" actId="14100"/>
          <ac:cxnSpMkLst>
            <pc:docMk/>
            <pc:sldMk cId="3240063536" sldId="258"/>
            <ac:cxnSpMk id="7" creationId="{0BD68D8F-859E-44E0-95EB-DEFA20EC5B03}"/>
          </ac:cxnSpMkLst>
        </pc:cxnChg>
        <pc:cxnChg chg="add mod">
          <ac:chgData name="Rebecca Adams" userId="e6e283bf-6dab-4ff1-8941-7d44df7bfd6c" providerId="ADAL" clId="{BF4356F7-E3AD-4ADE-ABEF-3FE3DD6FDBEB}" dt="2021-02-25T14:06:18.700" v="930" actId="14100"/>
          <ac:cxnSpMkLst>
            <pc:docMk/>
            <pc:sldMk cId="3240063536" sldId="258"/>
            <ac:cxnSpMk id="8" creationId="{9C04753D-3DEF-4785-BC3B-FEB019AA43CF}"/>
          </ac:cxnSpMkLst>
        </pc:cxnChg>
        <pc:cxnChg chg="add">
          <ac:chgData name="Rebecca Adams" userId="e6e283bf-6dab-4ff1-8941-7d44df7bfd6c" providerId="ADAL" clId="{BF4356F7-E3AD-4ADE-ABEF-3FE3DD6FDBEB}" dt="2021-02-25T14:12:54.520" v="1115"/>
          <ac:cxnSpMkLst>
            <pc:docMk/>
            <pc:sldMk cId="3240063536" sldId="258"/>
            <ac:cxnSpMk id="11" creationId="{765C13E9-85C7-4F0A-999A-6AB5789E1FB5}"/>
          </ac:cxnSpMkLst>
        </pc:cxnChg>
        <pc:cxnChg chg="add mod">
          <ac:chgData name="Rebecca Adams" userId="e6e283bf-6dab-4ff1-8941-7d44df7bfd6c" providerId="ADAL" clId="{BF4356F7-E3AD-4ADE-ABEF-3FE3DD6FDBEB}" dt="2021-02-25T14:13:23.997" v="1124" actId="14100"/>
          <ac:cxnSpMkLst>
            <pc:docMk/>
            <pc:sldMk cId="3240063536" sldId="258"/>
            <ac:cxnSpMk id="16" creationId="{F77A09DD-CDD1-4EF9-AA77-628C58EEE7B6}"/>
          </ac:cxnSpMkLst>
        </pc:cxnChg>
      </pc:sldChg>
      <pc:sldChg chg="addSp modSp add del">
        <pc:chgData name="Rebecca Adams" userId="e6e283bf-6dab-4ff1-8941-7d44df7bfd6c" providerId="ADAL" clId="{BF4356F7-E3AD-4ADE-ABEF-3FE3DD6FDBEB}" dt="2021-02-25T13:58:01.528" v="604" actId="1076"/>
        <pc:sldMkLst>
          <pc:docMk/>
          <pc:sldMk cId="826514731" sldId="259"/>
        </pc:sldMkLst>
        <pc:spChg chg="mod">
          <ac:chgData name="Rebecca Adams" userId="e6e283bf-6dab-4ff1-8941-7d44df7bfd6c" providerId="ADAL" clId="{BF4356F7-E3AD-4ADE-ABEF-3FE3DD6FDBEB}" dt="2021-02-25T13:57:59.381" v="603" actId="20577"/>
          <ac:spMkLst>
            <pc:docMk/>
            <pc:sldMk cId="826514731" sldId="259"/>
            <ac:spMk id="2" creationId="{848283B9-B270-4528-A133-A430C33700CF}"/>
          </ac:spMkLst>
        </pc:spChg>
        <pc:picChg chg="add mod">
          <ac:chgData name="Rebecca Adams" userId="e6e283bf-6dab-4ff1-8941-7d44df7bfd6c" providerId="ADAL" clId="{BF4356F7-E3AD-4ADE-ABEF-3FE3DD6FDBEB}" dt="2021-02-25T13:57:34.703" v="599" actId="1076"/>
          <ac:picMkLst>
            <pc:docMk/>
            <pc:sldMk cId="826514731" sldId="259"/>
            <ac:picMk id="3" creationId="{069131B4-B75F-4DB1-9771-717BED9A95EF}"/>
          </ac:picMkLst>
        </pc:picChg>
        <pc:picChg chg="add mod">
          <ac:chgData name="Rebecca Adams" userId="e6e283bf-6dab-4ff1-8941-7d44df7bfd6c" providerId="ADAL" clId="{BF4356F7-E3AD-4ADE-ABEF-3FE3DD6FDBEB}" dt="2021-02-25T13:58:01.528" v="604" actId="1076"/>
          <ac:picMkLst>
            <pc:docMk/>
            <pc:sldMk cId="826514731" sldId="259"/>
            <ac:picMk id="4" creationId="{C86B394B-D286-4375-AA44-9B49D1EF74BF}"/>
          </ac:picMkLst>
        </pc:picChg>
      </pc:sldChg>
      <pc:sldChg chg="addSp delSp modSp add del">
        <pc:chgData name="Rebecca Adams" userId="e6e283bf-6dab-4ff1-8941-7d44df7bfd6c" providerId="ADAL" clId="{BF4356F7-E3AD-4ADE-ABEF-3FE3DD6FDBEB}" dt="2021-02-25T14:08:42.717" v="950" actId="14100"/>
        <pc:sldMkLst>
          <pc:docMk/>
          <pc:sldMk cId="1786201504" sldId="260"/>
        </pc:sldMkLst>
        <pc:spChg chg="add del mod">
          <ac:chgData name="Rebecca Adams" userId="e6e283bf-6dab-4ff1-8941-7d44df7bfd6c" providerId="ADAL" clId="{BF4356F7-E3AD-4ADE-ABEF-3FE3DD6FDBEB}" dt="2021-02-25T13:56:04.046" v="590" actId="20577"/>
          <ac:spMkLst>
            <pc:docMk/>
            <pc:sldMk cId="1786201504" sldId="260"/>
            <ac:spMk id="2" creationId="{848283B9-B270-4528-A133-A430C33700CF}"/>
          </ac:spMkLst>
        </pc:spChg>
        <pc:spChg chg="add del mod">
          <ac:chgData name="Rebecca Adams" userId="e6e283bf-6dab-4ff1-8941-7d44df7bfd6c" providerId="ADAL" clId="{BF4356F7-E3AD-4ADE-ABEF-3FE3DD6FDBEB}" dt="2021-02-23T16:31:35.944" v="223" actId="478"/>
          <ac:spMkLst>
            <pc:docMk/>
            <pc:sldMk cId="1786201504" sldId="260"/>
            <ac:spMk id="5" creationId="{328D7EF2-6F1F-4E4B-8110-7A39B187E70C}"/>
          </ac:spMkLst>
        </pc:spChg>
        <pc:picChg chg="del">
          <ac:chgData name="Rebecca Adams" userId="e6e283bf-6dab-4ff1-8941-7d44df7bfd6c" providerId="ADAL" clId="{BF4356F7-E3AD-4ADE-ABEF-3FE3DD6FDBEB}" dt="2021-02-23T16:30:05.766" v="115"/>
          <ac:picMkLst>
            <pc:docMk/>
            <pc:sldMk cId="1786201504" sldId="260"/>
            <ac:picMk id="4" creationId="{479B0AF4-CD65-4D09-80C9-1941B67D8708}"/>
          </ac:picMkLst>
        </pc:picChg>
        <pc:picChg chg="add mod modCrop">
          <ac:chgData name="Rebecca Adams" userId="e6e283bf-6dab-4ff1-8941-7d44df7bfd6c" providerId="ADAL" clId="{BF4356F7-E3AD-4ADE-ABEF-3FE3DD6FDBEB}" dt="2021-02-25T14:08:42.717" v="950" actId="14100"/>
          <ac:picMkLst>
            <pc:docMk/>
            <pc:sldMk cId="1786201504" sldId="260"/>
            <ac:picMk id="6" creationId="{D121F3FD-2878-40A2-BE98-CF61E5BA6955}"/>
          </ac:picMkLst>
        </pc:picChg>
        <pc:picChg chg="del mod">
          <ac:chgData name="Rebecca Adams" userId="e6e283bf-6dab-4ff1-8941-7d44df7bfd6c" providerId="ADAL" clId="{BF4356F7-E3AD-4ADE-ABEF-3FE3DD6FDBEB}" dt="2021-02-23T16:29:57.107" v="112"/>
          <ac:picMkLst>
            <pc:docMk/>
            <pc:sldMk cId="1786201504" sldId="260"/>
            <ac:picMk id="2052" creationId="{009BBACF-CD79-42BD-9BAC-938009A98C1A}"/>
          </ac:picMkLst>
        </pc:picChg>
      </pc:sldChg>
      <pc:sldChg chg="addSp delSp modSp add del">
        <pc:chgData name="Rebecca Adams" userId="e6e283bf-6dab-4ff1-8941-7d44df7bfd6c" providerId="ADAL" clId="{BF4356F7-E3AD-4ADE-ABEF-3FE3DD6FDBEB}" dt="2021-02-23T16:40:45.922" v="434" actId="20577"/>
        <pc:sldMkLst>
          <pc:docMk/>
          <pc:sldMk cId="2055175571" sldId="261"/>
        </pc:sldMkLst>
        <pc:spChg chg="mod">
          <ac:chgData name="Rebecca Adams" userId="e6e283bf-6dab-4ff1-8941-7d44df7bfd6c" providerId="ADAL" clId="{BF4356F7-E3AD-4ADE-ABEF-3FE3DD6FDBEB}" dt="2021-02-23T16:40:45.922" v="434" actId="20577"/>
          <ac:spMkLst>
            <pc:docMk/>
            <pc:sldMk cId="2055175571" sldId="261"/>
            <ac:spMk id="2" creationId="{848283B9-B270-4528-A133-A430C33700CF}"/>
          </ac:spMkLst>
        </pc:spChg>
        <pc:picChg chg="del">
          <ac:chgData name="Rebecca Adams" userId="e6e283bf-6dab-4ff1-8941-7d44df7bfd6c" providerId="ADAL" clId="{BF4356F7-E3AD-4ADE-ABEF-3FE3DD6FDBEB}" dt="2021-02-23T16:34:22.107" v="238" actId="478"/>
          <ac:picMkLst>
            <pc:docMk/>
            <pc:sldMk cId="2055175571" sldId="261"/>
            <ac:picMk id="3" creationId="{3A6B06DC-8ECB-4178-B982-ABF8338B567B}"/>
          </ac:picMkLst>
        </pc:picChg>
        <pc:picChg chg="add mod">
          <ac:chgData name="Rebecca Adams" userId="e6e283bf-6dab-4ff1-8941-7d44df7bfd6c" providerId="ADAL" clId="{BF4356F7-E3AD-4ADE-ABEF-3FE3DD6FDBEB}" dt="2021-02-23T16:35:30.396" v="324" actId="1076"/>
          <ac:picMkLst>
            <pc:docMk/>
            <pc:sldMk cId="2055175571" sldId="261"/>
            <ac:picMk id="4" creationId="{9B0D412D-A960-4C03-A87C-9D42FA76D619}"/>
          </ac:picMkLst>
        </pc:picChg>
      </pc:sldChg>
      <pc:sldChg chg="addSp delSp modSp add del">
        <pc:chgData name="Rebecca Adams" userId="e6e283bf-6dab-4ff1-8941-7d44df7bfd6c" providerId="ADAL" clId="{BF4356F7-E3AD-4ADE-ABEF-3FE3DD6FDBEB}" dt="2021-02-25T14:11:18.638" v="976" actId="1076"/>
        <pc:sldMkLst>
          <pc:docMk/>
          <pc:sldMk cId="1781480898" sldId="262"/>
        </pc:sldMkLst>
        <pc:spChg chg="mod">
          <ac:chgData name="Rebecca Adams" userId="e6e283bf-6dab-4ff1-8941-7d44df7bfd6c" providerId="ADAL" clId="{BF4356F7-E3AD-4ADE-ABEF-3FE3DD6FDBEB}" dt="2021-02-25T14:11:16.533" v="975" actId="1076"/>
          <ac:spMkLst>
            <pc:docMk/>
            <pc:sldMk cId="1781480898" sldId="262"/>
            <ac:spMk id="2" creationId="{848283B9-B270-4528-A133-A430C33700CF}"/>
          </ac:spMkLst>
        </pc:spChg>
        <pc:picChg chg="add del mod">
          <ac:chgData name="Rebecca Adams" userId="e6e283bf-6dab-4ff1-8941-7d44df7bfd6c" providerId="ADAL" clId="{BF4356F7-E3AD-4ADE-ABEF-3FE3DD6FDBEB}" dt="2021-02-25T14:07:02.161" v="932" actId="478"/>
          <ac:picMkLst>
            <pc:docMk/>
            <pc:sldMk cId="1781480898" sldId="262"/>
            <ac:picMk id="3" creationId="{16462806-2481-46C5-93E3-7F239E76A6D1}"/>
          </ac:picMkLst>
        </pc:picChg>
        <pc:picChg chg="add del mod">
          <ac:chgData name="Rebecca Adams" userId="e6e283bf-6dab-4ff1-8941-7d44df7bfd6c" providerId="ADAL" clId="{BF4356F7-E3AD-4ADE-ABEF-3FE3DD6FDBEB}" dt="2021-02-25T14:07:00.209" v="931" actId="478"/>
          <ac:picMkLst>
            <pc:docMk/>
            <pc:sldMk cId="1781480898" sldId="262"/>
            <ac:picMk id="4" creationId="{F015597F-6075-47A4-A5F4-FC31E529E916}"/>
          </ac:picMkLst>
        </pc:picChg>
        <pc:picChg chg="add mod">
          <ac:chgData name="Rebecca Adams" userId="e6e283bf-6dab-4ff1-8941-7d44df7bfd6c" providerId="ADAL" clId="{BF4356F7-E3AD-4ADE-ABEF-3FE3DD6FDBEB}" dt="2021-02-25T14:11:01.038" v="963" actId="1076"/>
          <ac:picMkLst>
            <pc:docMk/>
            <pc:sldMk cId="1781480898" sldId="262"/>
            <ac:picMk id="5" creationId="{4E5069F2-AAE1-440C-B702-E86AB2CF5E10}"/>
          </ac:picMkLst>
        </pc:picChg>
        <pc:picChg chg="add del mod">
          <ac:chgData name="Rebecca Adams" userId="e6e283bf-6dab-4ff1-8941-7d44df7bfd6c" providerId="ADAL" clId="{BF4356F7-E3AD-4ADE-ABEF-3FE3DD6FDBEB}" dt="2021-02-25T14:09:41.878" v="951" actId="478"/>
          <ac:picMkLst>
            <pc:docMk/>
            <pc:sldMk cId="1781480898" sldId="262"/>
            <ac:picMk id="6" creationId="{78CF4B32-AA0B-44AD-A4E6-38168AB75499}"/>
          </ac:picMkLst>
        </pc:picChg>
        <pc:picChg chg="add mod">
          <ac:chgData name="Rebecca Adams" userId="e6e283bf-6dab-4ff1-8941-7d44df7bfd6c" providerId="ADAL" clId="{BF4356F7-E3AD-4ADE-ABEF-3FE3DD6FDBEB}" dt="2021-02-25T14:11:18.638" v="976" actId="1076"/>
          <ac:picMkLst>
            <pc:docMk/>
            <pc:sldMk cId="1781480898" sldId="262"/>
            <ac:picMk id="7" creationId="{93A0C3DA-19F9-42AE-89FE-8AAFA9ABBD80}"/>
          </ac:picMkLst>
        </pc:picChg>
      </pc:sldChg>
      <pc:sldChg chg="addSp delSp modSp add del ord">
        <pc:chgData name="Rebecca Adams" userId="e6e283bf-6dab-4ff1-8941-7d44df7bfd6c" providerId="ADAL" clId="{BF4356F7-E3AD-4ADE-ABEF-3FE3DD6FDBEB}" dt="2021-02-25T14:14:14.685" v="1243" actId="2696"/>
        <pc:sldMkLst>
          <pc:docMk/>
          <pc:sldMk cId="2699950089" sldId="263"/>
        </pc:sldMkLst>
        <pc:spChg chg="mod">
          <ac:chgData name="Rebecca Adams" userId="e6e283bf-6dab-4ff1-8941-7d44df7bfd6c" providerId="ADAL" clId="{BF4356F7-E3AD-4ADE-ABEF-3FE3DD6FDBEB}" dt="2021-02-25T14:07:47.299" v="936"/>
          <ac:spMkLst>
            <pc:docMk/>
            <pc:sldMk cId="2699950089" sldId="263"/>
            <ac:spMk id="2" creationId="{848283B9-B270-4528-A133-A430C33700CF}"/>
          </ac:spMkLst>
        </pc:spChg>
        <pc:picChg chg="del mod">
          <ac:chgData name="Rebecca Adams" userId="e6e283bf-6dab-4ff1-8941-7d44df7bfd6c" providerId="ADAL" clId="{BF4356F7-E3AD-4ADE-ABEF-3FE3DD6FDBEB}" dt="2021-02-23T16:37:23.389" v="349" actId="478"/>
          <ac:picMkLst>
            <pc:docMk/>
            <pc:sldMk cId="2699950089" sldId="263"/>
            <ac:picMk id="3" creationId="{16462806-2481-46C5-93E3-7F239E76A6D1}"/>
          </ac:picMkLst>
        </pc:picChg>
        <pc:picChg chg="del">
          <ac:chgData name="Rebecca Adams" userId="e6e283bf-6dab-4ff1-8941-7d44df7bfd6c" providerId="ADAL" clId="{BF4356F7-E3AD-4ADE-ABEF-3FE3DD6FDBEB}" dt="2021-02-23T16:37:21.824" v="347" actId="478"/>
          <ac:picMkLst>
            <pc:docMk/>
            <pc:sldMk cId="2699950089" sldId="263"/>
            <ac:picMk id="4" creationId="{F015597F-6075-47A4-A5F4-FC31E529E916}"/>
          </ac:picMkLst>
        </pc:picChg>
        <pc:picChg chg="add del mod">
          <ac:chgData name="Rebecca Adams" userId="e6e283bf-6dab-4ff1-8941-7d44df7bfd6c" providerId="ADAL" clId="{BF4356F7-E3AD-4ADE-ABEF-3FE3DD6FDBEB}" dt="2021-02-25T14:08:07.073" v="944"/>
          <ac:picMkLst>
            <pc:docMk/>
            <pc:sldMk cId="2699950089" sldId="263"/>
            <ac:picMk id="5" creationId="{540E2D34-FC53-42BC-946A-33F7C67AB0FA}"/>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E0E0A-99D6-48C8-99CA-3A9507F188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2916311-869C-4242-806E-C5C29B5E1D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C0E730F-CD6A-416F-8E4A-8D98DA061AFF}"/>
              </a:ext>
            </a:extLst>
          </p:cNvPr>
          <p:cNvSpPr>
            <a:spLocks noGrp="1"/>
          </p:cNvSpPr>
          <p:nvPr>
            <p:ph type="dt" sz="half" idx="10"/>
          </p:nvPr>
        </p:nvSpPr>
        <p:spPr/>
        <p:txBody>
          <a:bodyPr/>
          <a:lstStyle/>
          <a:p>
            <a:fld id="{E30441EA-C590-4F0F-BCAF-E1D300CE550D}" type="datetimeFigureOut">
              <a:rPr lang="en-GB" smtClean="0"/>
              <a:t>25/02/2021</a:t>
            </a:fld>
            <a:endParaRPr lang="en-GB"/>
          </a:p>
        </p:txBody>
      </p:sp>
      <p:sp>
        <p:nvSpPr>
          <p:cNvPr id="5" name="Footer Placeholder 4">
            <a:extLst>
              <a:ext uri="{FF2B5EF4-FFF2-40B4-BE49-F238E27FC236}">
                <a16:creationId xmlns:a16="http://schemas.microsoft.com/office/drawing/2014/main" id="{985231E6-1B59-48CF-93F0-1E84ABD612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FF6362-E6C1-4D2E-8AE6-DF42272C4A63}"/>
              </a:ext>
            </a:extLst>
          </p:cNvPr>
          <p:cNvSpPr>
            <a:spLocks noGrp="1"/>
          </p:cNvSpPr>
          <p:nvPr>
            <p:ph type="sldNum" sz="quarter" idx="12"/>
          </p:nvPr>
        </p:nvSpPr>
        <p:spPr/>
        <p:txBody>
          <a:bodyPr/>
          <a:lstStyle/>
          <a:p>
            <a:fld id="{5B39672B-4A4E-4D78-8475-068A0E1A2659}" type="slidenum">
              <a:rPr lang="en-GB" smtClean="0"/>
              <a:t>‹#›</a:t>
            </a:fld>
            <a:endParaRPr lang="en-GB"/>
          </a:p>
        </p:txBody>
      </p:sp>
    </p:spTree>
    <p:extLst>
      <p:ext uri="{BB962C8B-B14F-4D97-AF65-F5344CB8AC3E}">
        <p14:creationId xmlns:p14="http://schemas.microsoft.com/office/powerpoint/2010/main" val="287852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6515E-F8E3-4336-A31B-05D09C3EA71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52663E8-55F9-45B5-A3C3-5C80EDEA505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88E3CE-39F2-422C-AD25-1E63A45F2970}"/>
              </a:ext>
            </a:extLst>
          </p:cNvPr>
          <p:cNvSpPr>
            <a:spLocks noGrp="1"/>
          </p:cNvSpPr>
          <p:nvPr>
            <p:ph type="dt" sz="half" idx="10"/>
          </p:nvPr>
        </p:nvSpPr>
        <p:spPr/>
        <p:txBody>
          <a:bodyPr/>
          <a:lstStyle/>
          <a:p>
            <a:fld id="{E30441EA-C590-4F0F-BCAF-E1D300CE550D}" type="datetimeFigureOut">
              <a:rPr lang="en-GB" smtClean="0"/>
              <a:t>25/02/2021</a:t>
            </a:fld>
            <a:endParaRPr lang="en-GB"/>
          </a:p>
        </p:txBody>
      </p:sp>
      <p:sp>
        <p:nvSpPr>
          <p:cNvPr id="5" name="Footer Placeholder 4">
            <a:extLst>
              <a:ext uri="{FF2B5EF4-FFF2-40B4-BE49-F238E27FC236}">
                <a16:creationId xmlns:a16="http://schemas.microsoft.com/office/drawing/2014/main" id="{0DA80902-68FF-4A72-A46D-4DCF405392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D641F2-7AA4-465E-97A9-4E6252B82131}"/>
              </a:ext>
            </a:extLst>
          </p:cNvPr>
          <p:cNvSpPr>
            <a:spLocks noGrp="1"/>
          </p:cNvSpPr>
          <p:nvPr>
            <p:ph type="sldNum" sz="quarter" idx="12"/>
          </p:nvPr>
        </p:nvSpPr>
        <p:spPr/>
        <p:txBody>
          <a:bodyPr/>
          <a:lstStyle/>
          <a:p>
            <a:fld id="{5B39672B-4A4E-4D78-8475-068A0E1A2659}" type="slidenum">
              <a:rPr lang="en-GB" smtClean="0"/>
              <a:t>‹#›</a:t>
            </a:fld>
            <a:endParaRPr lang="en-GB"/>
          </a:p>
        </p:txBody>
      </p:sp>
    </p:spTree>
    <p:extLst>
      <p:ext uri="{BB962C8B-B14F-4D97-AF65-F5344CB8AC3E}">
        <p14:creationId xmlns:p14="http://schemas.microsoft.com/office/powerpoint/2010/main" val="1557137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1C29FF-DA33-4925-9FCB-4271BF59ED9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50EBA7-9D69-4641-B54C-ACDAAA12034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6B49EB1-BAF0-4A71-B548-4351ABE2F886}"/>
              </a:ext>
            </a:extLst>
          </p:cNvPr>
          <p:cNvSpPr>
            <a:spLocks noGrp="1"/>
          </p:cNvSpPr>
          <p:nvPr>
            <p:ph type="dt" sz="half" idx="10"/>
          </p:nvPr>
        </p:nvSpPr>
        <p:spPr/>
        <p:txBody>
          <a:bodyPr/>
          <a:lstStyle/>
          <a:p>
            <a:fld id="{E30441EA-C590-4F0F-BCAF-E1D300CE550D}" type="datetimeFigureOut">
              <a:rPr lang="en-GB" smtClean="0"/>
              <a:t>25/02/2021</a:t>
            </a:fld>
            <a:endParaRPr lang="en-GB"/>
          </a:p>
        </p:txBody>
      </p:sp>
      <p:sp>
        <p:nvSpPr>
          <p:cNvPr id="5" name="Footer Placeholder 4">
            <a:extLst>
              <a:ext uri="{FF2B5EF4-FFF2-40B4-BE49-F238E27FC236}">
                <a16:creationId xmlns:a16="http://schemas.microsoft.com/office/drawing/2014/main" id="{A31BBD2F-BF53-4232-8512-873717702C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F9124F-4588-46AD-A777-F5C27C916670}"/>
              </a:ext>
            </a:extLst>
          </p:cNvPr>
          <p:cNvSpPr>
            <a:spLocks noGrp="1"/>
          </p:cNvSpPr>
          <p:nvPr>
            <p:ph type="sldNum" sz="quarter" idx="12"/>
          </p:nvPr>
        </p:nvSpPr>
        <p:spPr/>
        <p:txBody>
          <a:bodyPr/>
          <a:lstStyle/>
          <a:p>
            <a:fld id="{5B39672B-4A4E-4D78-8475-068A0E1A2659}" type="slidenum">
              <a:rPr lang="en-GB" smtClean="0"/>
              <a:t>‹#›</a:t>
            </a:fld>
            <a:endParaRPr lang="en-GB"/>
          </a:p>
        </p:txBody>
      </p:sp>
    </p:spTree>
    <p:extLst>
      <p:ext uri="{BB962C8B-B14F-4D97-AF65-F5344CB8AC3E}">
        <p14:creationId xmlns:p14="http://schemas.microsoft.com/office/powerpoint/2010/main" val="605188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0C5F-31E8-4362-A7C8-8D8B7657B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B0E50F5-A097-450D-870B-08EA6AA622E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EDDF183-378A-4157-9345-D7394874D47B}"/>
              </a:ext>
            </a:extLst>
          </p:cNvPr>
          <p:cNvSpPr>
            <a:spLocks noGrp="1"/>
          </p:cNvSpPr>
          <p:nvPr>
            <p:ph type="dt" sz="half" idx="10"/>
          </p:nvPr>
        </p:nvSpPr>
        <p:spPr/>
        <p:txBody>
          <a:bodyPr/>
          <a:lstStyle/>
          <a:p>
            <a:fld id="{E30441EA-C590-4F0F-BCAF-E1D300CE550D}" type="datetimeFigureOut">
              <a:rPr lang="en-GB" smtClean="0"/>
              <a:t>25/02/2021</a:t>
            </a:fld>
            <a:endParaRPr lang="en-GB"/>
          </a:p>
        </p:txBody>
      </p:sp>
      <p:sp>
        <p:nvSpPr>
          <p:cNvPr id="5" name="Footer Placeholder 4">
            <a:extLst>
              <a:ext uri="{FF2B5EF4-FFF2-40B4-BE49-F238E27FC236}">
                <a16:creationId xmlns:a16="http://schemas.microsoft.com/office/drawing/2014/main" id="{18DE98A3-518D-4904-A57E-3F8B98A094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71FD90-048A-40F6-923C-9D08A518BF4C}"/>
              </a:ext>
            </a:extLst>
          </p:cNvPr>
          <p:cNvSpPr>
            <a:spLocks noGrp="1"/>
          </p:cNvSpPr>
          <p:nvPr>
            <p:ph type="sldNum" sz="quarter" idx="12"/>
          </p:nvPr>
        </p:nvSpPr>
        <p:spPr/>
        <p:txBody>
          <a:bodyPr/>
          <a:lstStyle/>
          <a:p>
            <a:fld id="{5B39672B-4A4E-4D78-8475-068A0E1A2659}" type="slidenum">
              <a:rPr lang="en-GB" smtClean="0"/>
              <a:t>‹#›</a:t>
            </a:fld>
            <a:endParaRPr lang="en-GB"/>
          </a:p>
        </p:txBody>
      </p:sp>
    </p:spTree>
    <p:extLst>
      <p:ext uri="{BB962C8B-B14F-4D97-AF65-F5344CB8AC3E}">
        <p14:creationId xmlns:p14="http://schemas.microsoft.com/office/powerpoint/2010/main" val="513615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58545-1167-466C-8522-A457CEAD03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E6922A7-6FF6-4CC4-A2B6-A69970FA9B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F03AB06-B21B-4F64-A576-8AFE788E73B3}"/>
              </a:ext>
            </a:extLst>
          </p:cNvPr>
          <p:cNvSpPr>
            <a:spLocks noGrp="1"/>
          </p:cNvSpPr>
          <p:nvPr>
            <p:ph type="dt" sz="half" idx="10"/>
          </p:nvPr>
        </p:nvSpPr>
        <p:spPr/>
        <p:txBody>
          <a:bodyPr/>
          <a:lstStyle/>
          <a:p>
            <a:fld id="{E30441EA-C590-4F0F-BCAF-E1D300CE550D}" type="datetimeFigureOut">
              <a:rPr lang="en-GB" smtClean="0"/>
              <a:t>25/02/2021</a:t>
            </a:fld>
            <a:endParaRPr lang="en-GB"/>
          </a:p>
        </p:txBody>
      </p:sp>
      <p:sp>
        <p:nvSpPr>
          <p:cNvPr id="5" name="Footer Placeholder 4">
            <a:extLst>
              <a:ext uri="{FF2B5EF4-FFF2-40B4-BE49-F238E27FC236}">
                <a16:creationId xmlns:a16="http://schemas.microsoft.com/office/drawing/2014/main" id="{D6A68E2F-1473-4F00-94B8-987B2458F2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4F5C6D-4787-461B-BF4A-6CFA9E5F76F5}"/>
              </a:ext>
            </a:extLst>
          </p:cNvPr>
          <p:cNvSpPr>
            <a:spLocks noGrp="1"/>
          </p:cNvSpPr>
          <p:nvPr>
            <p:ph type="sldNum" sz="quarter" idx="12"/>
          </p:nvPr>
        </p:nvSpPr>
        <p:spPr/>
        <p:txBody>
          <a:bodyPr/>
          <a:lstStyle/>
          <a:p>
            <a:fld id="{5B39672B-4A4E-4D78-8475-068A0E1A2659}" type="slidenum">
              <a:rPr lang="en-GB" smtClean="0"/>
              <a:t>‹#›</a:t>
            </a:fld>
            <a:endParaRPr lang="en-GB"/>
          </a:p>
        </p:txBody>
      </p:sp>
    </p:spTree>
    <p:extLst>
      <p:ext uri="{BB962C8B-B14F-4D97-AF65-F5344CB8AC3E}">
        <p14:creationId xmlns:p14="http://schemas.microsoft.com/office/powerpoint/2010/main" val="2894161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EB4AD-FC13-440D-A244-A47B6FF105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D15895E-F798-402D-AF00-D586AC9E22E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B7911B6-81F3-4FDB-997A-08FADE5776E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0C00B5C-D04C-4805-8EFA-66D57CABBC8C}"/>
              </a:ext>
            </a:extLst>
          </p:cNvPr>
          <p:cNvSpPr>
            <a:spLocks noGrp="1"/>
          </p:cNvSpPr>
          <p:nvPr>
            <p:ph type="dt" sz="half" idx="10"/>
          </p:nvPr>
        </p:nvSpPr>
        <p:spPr/>
        <p:txBody>
          <a:bodyPr/>
          <a:lstStyle/>
          <a:p>
            <a:fld id="{E30441EA-C590-4F0F-BCAF-E1D300CE550D}" type="datetimeFigureOut">
              <a:rPr lang="en-GB" smtClean="0"/>
              <a:t>25/02/2021</a:t>
            </a:fld>
            <a:endParaRPr lang="en-GB"/>
          </a:p>
        </p:txBody>
      </p:sp>
      <p:sp>
        <p:nvSpPr>
          <p:cNvPr id="6" name="Footer Placeholder 5">
            <a:extLst>
              <a:ext uri="{FF2B5EF4-FFF2-40B4-BE49-F238E27FC236}">
                <a16:creationId xmlns:a16="http://schemas.microsoft.com/office/drawing/2014/main" id="{9A7896CD-83CB-4692-B1B9-E92CF2B7D40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6B134A-6AB9-4E75-A4C2-C79A9DE74C75}"/>
              </a:ext>
            </a:extLst>
          </p:cNvPr>
          <p:cNvSpPr>
            <a:spLocks noGrp="1"/>
          </p:cNvSpPr>
          <p:nvPr>
            <p:ph type="sldNum" sz="quarter" idx="12"/>
          </p:nvPr>
        </p:nvSpPr>
        <p:spPr/>
        <p:txBody>
          <a:bodyPr/>
          <a:lstStyle/>
          <a:p>
            <a:fld id="{5B39672B-4A4E-4D78-8475-068A0E1A2659}" type="slidenum">
              <a:rPr lang="en-GB" smtClean="0"/>
              <a:t>‹#›</a:t>
            </a:fld>
            <a:endParaRPr lang="en-GB"/>
          </a:p>
        </p:txBody>
      </p:sp>
    </p:spTree>
    <p:extLst>
      <p:ext uri="{BB962C8B-B14F-4D97-AF65-F5344CB8AC3E}">
        <p14:creationId xmlns:p14="http://schemas.microsoft.com/office/powerpoint/2010/main" val="138399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29E5A-0DA5-4F11-958C-2882F7E3879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F1EA12B-1FAA-48B4-87DF-BBC1D4E7C4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90714B9-9A88-4DF0-84CC-45D3C95D38F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BE38B09-1873-4978-8B82-6F7B28875C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3E171AD-208B-4097-A055-A216D2AFF06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1CD1A6C-3F50-4562-99F8-0C626E1DA7C1}"/>
              </a:ext>
            </a:extLst>
          </p:cNvPr>
          <p:cNvSpPr>
            <a:spLocks noGrp="1"/>
          </p:cNvSpPr>
          <p:nvPr>
            <p:ph type="dt" sz="half" idx="10"/>
          </p:nvPr>
        </p:nvSpPr>
        <p:spPr/>
        <p:txBody>
          <a:bodyPr/>
          <a:lstStyle/>
          <a:p>
            <a:fld id="{E30441EA-C590-4F0F-BCAF-E1D300CE550D}" type="datetimeFigureOut">
              <a:rPr lang="en-GB" smtClean="0"/>
              <a:t>25/02/2021</a:t>
            </a:fld>
            <a:endParaRPr lang="en-GB"/>
          </a:p>
        </p:txBody>
      </p:sp>
      <p:sp>
        <p:nvSpPr>
          <p:cNvPr id="8" name="Footer Placeholder 7">
            <a:extLst>
              <a:ext uri="{FF2B5EF4-FFF2-40B4-BE49-F238E27FC236}">
                <a16:creationId xmlns:a16="http://schemas.microsoft.com/office/drawing/2014/main" id="{A2D524B0-98C7-40EC-92A1-6003E8A2250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C494C7B-5727-479A-B8F5-C931E034904C}"/>
              </a:ext>
            </a:extLst>
          </p:cNvPr>
          <p:cNvSpPr>
            <a:spLocks noGrp="1"/>
          </p:cNvSpPr>
          <p:nvPr>
            <p:ph type="sldNum" sz="quarter" idx="12"/>
          </p:nvPr>
        </p:nvSpPr>
        <p:spPr/>
        <p:txBody>
          <a:bodyPr/>
          <a:lstStyle/>
          <a:p>
            <a:fld id="{5B39672B-4A4E-4D78-8475-068A0E1A2659}" type="slidenum">
              <a:rPr lang="en-GB" smtClean="0"/>
              <a:t>‹#›</a:t>
            </a:fld>
            <a:endParaRPr lang="en-GB"/>
          </a:p>
        </p:txBody>
      </p:sp>
    </p:spTree>
    <p:extLst>
      <p:ext uri="{BB962C8B-B14F-4D97-AF65-F5344CB8AC3E}">
        <p14:creationId xmlns:p14="http://schemas.microsoft.com/office/powerpoint/2010/main" val="208508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5658E-95C8-4E7D-94A1-B619BD040E2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4B0C95D-23D3-4F13-B7B2-EF6B5CF23267}"/>
              </a:ext>
            </a:extLst>
          </p:cNvPr>
          <p:cNvSpPr>
            <a:spLocks noGrp="1"/>
          </p:cNvSpPr>
          <p:nvPr>
            <p:ph type="dt" sz="half" idx="10"/>
          </p:nvPr>
        </p:nvSpPr>
        <p:spPr/>
        <p:txBody>
          <a:bodyPr/>
          <a:lstStyle/>
          <a:p>
            <a:fld id="{E30441EA-C590-4F0F-BCAF-E1D300CE550D}" type="datetimeFigureOut">
              <a:rPr lang="en-GB" smtClean="0"/>
              <a:t>25/02/2021</a:t>
            </a:fld>
            <a:endParaRPr lang="en-GB"/>
          </a:p>
        </p:txBody>
      </p:sp>
      <p:sp>
        <p:nvSpPr>
          <p:cNvPr id="4" name="Footer Placeholder 3">
            <a:extLst>
              <a:ext uri="{FF2B5EF4-FFF2-40B4-BE49-F238E27FC236}">
                <a16:creationId xmlns:a16="http://schemas.microsoft.com/office/drawing/2014/main" id="{5D3180CD-F1B4-4E31-875A-7F1BFBE46BD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15E3186-05A7-492B-AF8D-8A74CB5AA7B4}"/>
              </a:ext>
            </a:extLst>
          </p:cNvPr>
          <p:cNvSpPr>
            <a:spLocks noGrp="1"/>
          </p:cNvSpPr>
          <p:nvPr>
            <p:ph type="sldNum" sz="quarter" idx="12"/>
          </p:nvPr>
        </p:nvSpPr>
        <p:spPr/>
        <p:txBody>
          <a:bodyPr/>
          <a:lstStyle/>
          <a:p>
            <a:fld id="{5B39672B-4A4E-4D78-8475-068A0E1A2659}" type="slidenum">
              <a:rPr lang="en-GB" smtClean="0"/>
              <a:t>‹#›</a:t>
            </a:fld>
            <a:endParaRPr lang="en-GB"/>
          </a:p>
        </p:txBody>
      </p:sp>
    </p:spTree>
    <p:extLst>
      <p:ext uri="{BB962C8B-B14F-4D97-AF65-F5344CB8AC3E}">
        <p14:creationId xmlns:p14="http://schemas.microsoft.com/office/powerpoint/2010/main" val="939173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2E177B-810E-4478-8D90-A322E23D5683}"/>
              </a:ext>
            </a:extLst>
          </p:cNvPr>
          <p:cNvSpPr>
            <a:spLocks noGrp="1"/>
          </p:cNvSpPr>
          <p:nvPr>
            <p:ph type="dt" sz="half" idx="10"/>
          </p:nvPr>
        </p:nvSpPr>
        <p:spPr/>
        <p:txBody>
          <a:bodyPr/>
          <a:lstStyle/>
          <a:p>
            <a:fld id="{E30441EA-C590-4F0F-BCAF-E1D300CE550D}" type="datetimeFigureOut">
              <a:rPr lang="en-GB" smtClean="0"/>
              <a:t>25/02/2021</a:t>
            </a:fld>
            <a:endParaRPr lang="en-GB"/>
          </a:p>
        </p:txBody>
      </p:sp>
      <p:sp>
        <p:nvSpPr>
          <p:cNvPr id="3" name="Footer Placeholder 2">
            <a:extLst>
              <a:ext uri="{FF2B5EF4-FFF2-40B4-BE49-F238E27FC236}">
                <a16:creationId xmlns:a16="http://schemas.microsoft.com/office/drawing/2014/main" id="{6F806CA1-DE2F-47E6-9BC3-D5CEFFB1505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A3E22B3-4757-40EB-9CC1-D956AD8B44AE}"/>
              </a:ext>
            </a:extLst>
          </p:cNvPr>
          <p:cNvSpPr>
            <a:spLocks noGrp="1"/>
          </p:cNvSpPr>
          <p:nvPr>
            <p:ph type="sldNum" sz="quarter" idx="12"/>
          </p:nvPr>
        </p:nvSpPr>
        <p:spPr/>
        <p:txBody>
          <a:bodyPr/>
          <a:lstStyle/>
          <a:p>
            <a:fld id="{5B39672B-4A4E-4D78-8475-068A0E1A2659}" type="slidenum">
              <a:rPr lang="en-GB" smtClean="0"/>
              <a:t>‹#›</a:t>
            </a:fld>
            <a:endParaRPr lang="en-GB"/>
          </a:p>
        </p:txBody>
      </p:sp>
    </p:spTree>
    <p:extLst>
      <p:ext uri="{BB962C8B-B14F-4D97-AF65-F5344CB8AC3E}">
        <p14:creationId xmlns:p14="http://schemas.microsoft.com/office/powerpoint/2010/main" val="1512029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72202-9C73-4018-AAC1-3ECB9FACB5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E5F78F0-42FF-4308-9E88-9F765E72B1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4F7CB07-15E5-4146-ABEF-0327DE3FA6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E1DCFF-4688-408A-81F8-620B5FEA41AA}"/>
              </a:ext>
            </a:extLst>
          </p:cNvPr>
          <p:cNvSpPr>
            <a:spLocks noGrp="1"/>
          </p:cNvSpPr>
          <p:nvPr>
            <p:ph type="dt" sz="half" idx="10"/>
          </p:nvPr>
        </p:nvSpPr>
        <p:spPr/>
        <p:txBody>
          <a:bodyPr/>
          <a:lstStyle/>
          <a:p>
            <a:fld id="{E30441EA-C590-4F0F-BCAF-E1D300CE550D}" type="datetimeFigureOut">
              <a:rPr lang="en-GB" smtClean="0"/>
              <a:t>25/02/2021</a:t>
            </a:fld>
            <a:endParaRPr lang="en-GB"/>
          </a:p>
        </p:txBody>
      </p:sp>
      <p:sp>
        <p:nvSpPr>
          <p:cNvPr id="6" name="Footer Placeholder 5">
            <a:extLst>
              <a:ext uri="{FF2B5EF4-FFF2-40B4-BE49-F238E27FC236}">
                <a16:creationId xmlns:a16="http://schemas.microsoft.com/office/drawing/2014/main" id="{DB4C4E1C-F94D-414F-AF61-D4EDEF76706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8899EB-A192-47A8-A594-0FCAC3EFECCB}"/>
              </a:ext>
            </a:extLst>
          </p:cNvPr>
          <p:cNvSpPr>
            <a:spLocks noGrp="1"/>
          </p:cNvSpPr>
          <p:nvPr>
            <p:ph type="sldNum" sz="quarter" idx="12"/>
          </p:nvPr>
        </p:nvSpPr>
        <p:spPr/>
        <p:txBody>
          <a:bodyPr/>
          <a:lstStyle/>
          <a:p>
            <a:fld id="{5B39672B-4A4E-4D78-8475-068A0E1A2659}" type="slidenum">
              <a:rPr lang="en-GB" smtClean="0"/>
              <a:t>‹#›</a:t>
            </a:fld>
            <a:endParaRPr lang="en-GB"/>
          </a:p>
        </p:txBody>
      </p:sp>
    </p:spTree>
    <p:extLst>
      <p:ext uri="{BB962C8B-B14F-4D97-AF65-F5344CB8AC3E}">
        <p14:creationId xmlns:p14="http://schemas.microsoft.com/office/powerpoint/2010/main" val="3520316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D05F1-79ED-49B9-8966-E537A1227E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6C2A9E-7428-4FEF-AE6F-E9777FEB27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8666A97-772B-47F2-8204-7D169AC750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F73996-4BC3-4062-93DC-DB9C4D75ED9E}"/>
              </a:ext>
            </a:extLst>
          </p:cNvPr>
          <p:cNvSpPr>
            <a:spLocks noGrp="1"/>
          </p:cNvSpPr>
          <p:nvPr>
            <p:ph type="dt" sz="half" idx="10"/>
          </p:nvPr>
        </p:nvSpPr>
        <p:spPr/>
        <p:txBody>
          <a:bodyPr/>
          <a:lstStyle/>
          <a:p>
            <a:fld id="{E30441EA-C590-4F0F-BCAF-E1D300CE550D}" type="datetimeFigureOut">
              <a:rPr lang="en-GB" smtClean="0"/>
              <a:t>25/02/2021</a:t>
            </a:fld>
            <a:endParaRPr lang="en-GB"/>
          </a:p>
        </p:txBody>
      </p:sp>
      <p:sp>
        <p:nvSpPr>
          <p:cNvPr id="6" name="Footer Placeholder 5">
            <a:extLst>
              <a:ext uri="{FF2B5EF4-FFF2-40B4-BE49-F238E27FC236}">
                <a16:creationId xmlns:a16="http://schemas.microsoft.com/office/drawing/2014/main" id="{99D6BF43-B9C2-4C3E-B0C8-6A8A89C7E19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B41D13-6F02-4C9F-B078-A1D0F33DB161}"/>
              </a:ext>
            </a:extLst>
          </p:cNvPr>
          <p:cNvSpPr>
            <a:spLocks noGrp="1"/>
          </p:cNvSpPr>
          <p:nvPr>
            <p:ph type="sldNum" sz="quarter" idx="12"/>
          </p:nvPr>
        </p:nvSpPr>
        <p:spPr/>
        <p:txBody>
          <a:bodyPr/>
          <a:lstStyle/>
          <a:p>
            <a:fld id="{5B39672B-4A4E-4D78-8475-068A0E1A2659}" type="slidenum">
              <a:rPr lang="en-GB" smtClean="0"/>
              <a:t>‹#›</a:t>
            </a:fld>
            <a:endParaRPr lang="en-GB"/>
          </a:p>
        </p:txBody>
      </p:sp>
    </p:spTree>
    <p:extLst>
      <p:ext uri="{BB962C8B-B14F-4D97-AF65-F5344CB8AC3E}">
        <p14:creationId xmlns:p14="http://schemas.microsoft.com/office/powerpoint/2010/main" val="2879277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3F85A3-1C41-47E9-87ED-132A4E5622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963871A-63F0-40D5-AD31-1D7FFCC5E8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FD33FF-3525-4028-8C88-FCCBB6A749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0441EA-C590-4F0F-BCAF-E1D300CE550D}" type="datetimeFigureOut">
              <a:rPr lang="en-GB" smtClean="0"/>
              <a:t>25/02/2021</a:t>
            </a:fld>
            <a:endParaRPr lang="en-GB"/>
          </a:p>
        </p:txBody>
      </p:sp>
      <p:sp>
        <p:nvSpPr>
          <p:cNvPr id="5" name="Footer Placeholder 4">
            <a:extLst>
              <a:ext uri="{FF2B5EF4-FFF2-40B4-BE49-F238E27FC236}">
                <a16:creationId xmlns:a16="http://schemas.microsoft.com/office/drawing/2014/main" id="{6112C1A4-A570-4EB1-B4FB-C639B8A0ED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CF061E6-70C6-4020-A651-5A2F98761F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39672B-4A4E-4D78-8475-068A0E1A2659}" type="slidenum">
              <a:rPr lang="en-GB" smtClean="0"/>
              <a:t>‹#›</a:t>
            </a:fld>
            <a:endParaRPr lang="en-GB"/>
          </a:p>
        </p:txBody>
      </p:sp>
    </p:spTree>
    <p:extLst>
      <p:ext uri="{BB962C8B-B14F-4D97-AF65-F5344CB8AC3E}">
        <p14:creationId xmlns:p14="http://schemas.microsoft.com/office/powerpoint/2010/main" val="2587293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1912E-A000-4CD1-A465-C0793C5F324A}"/>
              </a:ext>
            </a:extLst>
          </p:cNvPr>
          <p:cNvSpPr>
            <a:spLocks noGrp="1"/>
          </p:cNvSpPr>
          <p:nvPr>
            <p:ph type="ctrTitle"/>
          </p:nvPr>
        </p:nvSpPr>
        <p:spPr>
          <a:xfrm>
            <a:off x="1524000" y="1122363"/>
            <a:ext cx="9144000" cy="1130507"/>
          </a:xfrm>
        </p:spPr>
        <p:txBody>
          <a:bodyPr/>
          <a:lstStyle/>
          <a:p>
            <a:r>
              <a:rPr lang="en-US" dirty="0"/>
              <a:t>Computing : Animation</a:t>
            </a:r>
            <a:endParaRPr lang="en-GB" dirty="0"/>
          </a:p>
        </p:txBody>
      </p:sp>
      <p:sp>
        <p:nvSpPr>
          <p:cNvPr id="3" name="Subtitle 2">
            <a:extLst>
              <a:ext uri="{FF2B5EF4-FFF2-40B4-BE49-F238E27FC236}">
                <a16:creationId xmlns:a16="http://schemas.microsoft.com/office/drawing/2014/main" id="{00D8459D-1DB9-4D0A-B36C-FBFAB22B4802}"/>
              </a:ext>
            </a:extLst>
          </p:cNvPr>
          <p:cNvSpPr>
            <a:spLocks noGrp="1"/>
          </p:cNvSpPr>
          <p:nvPr>
            <p:ph type="subTitle" idx="1"/>
          </p:nvPr>
        </p:nvSpPr>
        <p:spPr>
          <a:xfrm>
            <a:off x="1524000" y="3043410"/>
            <a:ext cx="9144000" cy="771179"/>
          </a:xfrm>
        </p:spPr>
        <p:txBody>
          <a:bodyPr>
            <a:normAutofit/>
          </a:bodyPr>
          <a:lstStyle/>
          <a:p>
            <a:r>
              <a:rPr lang="en-US" sz="3600" dirty="0"/>
              <a:t>Tuesday 2</a:t>
            </a:r>
            <a:r>
              <a:rPr lang="en-US" sz="3600" baseline="30000" dirty="0"/>
              <a:t>nd</a:t>
            </a:r>
            <a:r>
              <a:rPr lang="en-US" sz="3600" dirty="0"/>
              <a:t> March</a:t>
            </a:r>
            <a:endParaRPr lang="en-GB" sz="3600" dirty="0"/>
          </a:p>
        </p:txBody>
      </p:sp>
    </p:spTree>
    <p:extLst>
      <p:ext uri="{BB962C8B-B14F-4D97-AF65-F5344CB8AC3E}">
        <p14:creationId xmlns:p14="http://schemas.microsoft.com/office/powerpoint/2010/main" val="1886420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283B9-B270-4528-A133-A430C33700CF}"/>
              </a:ext>
            </a:extLst>
          </p:cNvPr>
          <p:cNvSpPr>
            <a:spLocks noGrp="1"/>
          </p:cNvSpPr>
          <p:nvPr>
            <p:ph type="title"/>
          </p:nvPr>
        </p:nvSpPr>
        <p:spPr>
          <a:xfrm>
            <a:off x="838200" y="3799703"/>
            <a:ext cx="10515600" cy="1325563"/>
          </a:xfrm>
        </p:spPr>
        <p:txBody>
          <a:bodyPr>
            <a:noAutofit/>
          </a:bodyPr>
          <a:lstStyle/>
          <a:p>
            <a:pPr algn="ctr"/>
            <a:r>
              <a:rPr lang="en-US" sz="2400" u="sng" dirty="0"/>
              <a:t>Recap from last week – What is Animation?</a:t>
            </a:r>
            <a:br>
              <a:rPr lang="en-US" sz="2400" dirty="0"/>
            </a:br>
            <a:br>
              <a:rPr lang="en-US" sz="2400" dirty="0"/>
            </a:br>
            <a:r>
              <a:rPr lang="en-US" sz="2400" b="1" dirty="0"/>
              <a:t>Animation is described as a ‘process by which we see still pictures move’. </a:t>
            </a:r>
            <a:br>
              <a:rPr lang="en-US" sz="2400" b="1" dirty="0"/>
            </a:br>
            <a:br>
              <a:rPr lang="en-US" sz="2400" b="1" dirty="0"/>
            </a:br>
            <a:r>
              <a:rPr lang="en-US" sz="2400" u="sng" dirty="0"/>
              <a:t>How does this work?</a:t>
            </a:r>
            <a:br>
              <a:rPr lang="en-US" sz="2400" dirty="0"/>
            </a:br>
            <a:br>
              <a:rPr lang="en-US" sz="2400" dirty="0"/>
            </a:br>
            <a:r>
              <a:rPr lang="en-US" sz="2400" dirty="0"/>
              <a:t>Our brain holds onto an image for a fraction of a second after the image has passed. When our eyes see a series of images very quickly one after the other, because our eyes cannot cope with fast-moving images, they are tricked into thinking that the images are moving.</a:t>
            </a:r>
            <a:br>
              <a:rPr lang="en-US" sz="2400" dirty="0"/>
            </a:br>
            <a:br>
              <a:rPr lang="en-US" sz="2400" dirty="0"/>
            </a:br>
            <a:r>
              <a:rPr lang="en-US" sz="2400" dirty="0"/>
              <a:t>If the images you are seeing change in some way, you see this as animation.</a:t>
            </a:r>
            <a:br>
              <a:rPr lang="en-US" sz="2400" dirty="0"/>
            </a:br>
            <a:br>
              <a:rPr lang="en-US" sz="2400" dirty="0"/>
            </a:br>
            <a:r>
              <a:rPr lang="en-US" sz="2400" dirty="0"/>
              <a:t>So animation is actually just a set of still pictures moving very quickly!</a:t>
            </a:r>
            <a:br>
              <a:rPr lang="en-US" sz="2400" dirty="0"/>
            </a:br>
            <a:r>
              <a:rPr lang="en-US" sz="2400" b="1" dirty="0"/>
              <a:t>The flick books you made last week show this.</a:t>
            </a: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endParaRPr lang="en-GB" sz="2400" dirty="0"/>
          </a:p>
        </p:txBody>
      </p:sp>
      <p:pic>
        <p:nvPicPr>
          <p:cNvPr id="3" name="Picture 4" descr="Image result for flick book animation">
            <a:extLst>
              <a:ext uri="{FF2B5EF4-FFF2-40B4-BE49-F238E27FC236}">
                <a16:creationId xmlns:a16="http://schemas.microsoft.com/office/drawing/2014/main" id="{069131B4-B75F-4DB1-9771-717BED9A95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061" y="5125266"/>
            <a:ext cx="2556198" cy="143786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mage result for flick book animation post its">
            <a:extLst>
              <a:ext uri="{FF2B5EF4-FFF2-40B4-BE49-F238E27FC236}">
                <a16:creationId xmlns:a16="http://schemas.microsoft.com/office/drawing/2014/main" id="{C86B394B-D286-4375-AA44-9B49D1EF74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49394" y="5284292"/>
            <a:ext cx="2556197" cy="1437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6514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283B9-B270-4528-A133-A430C33700CF}"/>
              </a:ext>
            </a:extLst>
          </p:cNvPr>
          <p:cNvSpPr>
            <a:spLocks noGrp="1"/>
          </p:cNvSpPr>
          <p:nvPr>
            <p:ph type="title"/>
          </p:nvPr>
        </p:nvSpPr>
        <p:spPr>
          <a:xfrm>
            <a:off x="702230" y="1868557"/>
            <a:ext cx="10787540" cy="4479234"/>
          </a:xfrm>
        </p:spPr>
        <p:txBody>
          <a:bodyPr>
            <a:noAutofit/>
          </a:bodyPr>
          <a:lstStyle/>
          <a:p>
            <a:r>
              <a:rPr lang="en-US" sz="2800" dirty="0"/>
              <a:t>Most of the images for animations today are created using computers. </a:t>
            </a:r>
            <a:br>
              <a:rPr lang="en-US" sz="2800" dirty="0"/>
            </a:br>
            <a:br>
              <a:rPr lang="en-US" sz="2800" dirty="0"/>
            </a:br>
            <a:r>
              <a:rPr lang="en-US" sz="2800" b="1" dirty="0"/>
              <a:t>Today, you are going to use 2Animate on Purple Mash to create your own simple animation!</a:t>
            </a:r>
            <a:br>
              <a:rPr lang="en-US" sz="2800" dirty="0"/>
            </a:br>
            <a:br>
              <a:rPr lang="en-US" sz="2800" dirty="0"/>
            </a:br>
            <a:r>
              <a:rPr lang="en-US" sz="2800" dirty="0"/>
              <a:t>Find 2Animate in your Purple Mash 2Do list and open. </a:t>
            </a:r>
            <a:br>
              <a:rPr lang="en-US" sz="2800" dirty="0"/>
            </a:br>
            <a:br>
              <a:rPr lang="en-US" sz="2800" dirty="0"/>
            </a:br>
            <a:br>
              <a:rPr lang="en-US" sz="2800" dirty="0"/>
            </a:br>
            <a:br>
              <a:rPr lang="en-US" sz="2800" dirty="0"/>
            </a:br>
            <a:br>
              <a:rPr lang="en-US" sz="2800" dirty="0"/>
            </a:br>
            <a:br>
              <a:rPr lang="en-US" sz="2800" dirty="0"/>
            </a:br>
            <a:br>
              <a:rPr lang="en-US" sz="2800" dirty="0"/>
            </a:br>
            <a:br>
              <a:rPr lang="en-US" sz="2800" dirty="0"/>
            </a:br>
            <a:br>
              <a:rPr lang="en-US" sz="2800" dirty="0"/>
            </a:br>
            <a:br>
              <a:rPr lang="en-US" sz="2800" dirty="0"/>
            </a:br>
            <a:br>
              <a:rPr lang="en-US" sz="2800" dirty="0"/>
            </a:br>
            <a:br>
              <a:rPr lang="en-US" sz="2800" dirty="0"/>
            </a:br>
            <a:br>
              <a:rPr lang="en-US" sz="2800" dirty="0"/>
            </a:br>
            <a:endParaRPr lang="en-GB" sz="2800" dirty="0"/>
          </a:p>
        </p:txBody>
      </p:sp>
      <p:pic>
        <p:nvPicPr>
          <p:cNvPr id="6" name="Picture 5">
            <a:extLst>
              <a:ext uri="{FF2B5EF4-FFF2-40B4-BE49-F238E27FC236}">
                <a16:creationId xmlns:a16="http://schemas.microsoft.com/office/drawing/2014/main" id="{D121F3FD-2878-40A2-BE98-CF61E5BA6955}"/>
              </a:ext>
            </a:extLst>
          </p:cNvPr>
          <p:cNvPicPr>
            <a:picLocks noChangeAspect="1"/>
          </p:cNvPicPr>
          <p:nvPr/>
        </p:nvPicPr>
        <p:blipFill rotWithShape="1">
          <a:blip r:embed="rId2"/>
          <a:srcRect l="67018"/>
          <a:stretch/>
        </p:blipFill>
        <p:spPr>
          <a:xfrm>
            <a:off x="4002156" y="2822780"/>
            <a:ext cx="3241444" cy="3525012"/>
          </a:xfrm>
          <a:prstGeom prst="rect">
            <a:avLst/>
          </a:prstGeom>
        </p:spPr>
      </p:pic>
    </p:spTree>
    <p:extLst>
      <p:ext uri="{BB962C8B-B14F-4D97-AF65-F5344CB8AC3E}">
        <p14:creationId xmlns:p14="http://schemas.microsoft.com/office/powerpoint/2010/main" val="1786201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283B9-B270-4528-A133-A430C33700CF}"/>
              </a:ext>
            </a:extLst>
          </p:cNvPr>
          <p:cNvSpPr>
            <a:spLocks noGrp="1"/>
          </p:cNvSpPr>
          <p:nvPr>
            <p:ph type="title"/>
          </p:nvPr>
        </p:nvSpPr>
        <p:spPr>
          <a:xfrm>
            <a:off x="633283" y="3632994"/>
            <a:ext cx="10925433" cy="1747390"/>
          </a:xfrm>
        </p:spPr>
        <p:txBody>
          <a:bodyPr>
            <a:noAutofit/>
          </a:bodyPr>
          <a:lstStyle/>
          <a:p>
            <a:r>
              <a:rPr lang="en-US" sz="2800" dirty="0"/>
              <a:t>You are going to use 2Animate to create a series of frames, changing the picture in each of the frames. </a:t>
            </a:r>
            <a:br>
              <a:rPr lang="en-US" sz="2800" dirty="0"/>
            </a:br>
            <a:br>
              <a:rPr lang="en-US" sz="2800" dirty="0"/>
            </a:br>
            <a:r>
              <a:rPr lang="en-US" sz="2800" dirty="0"/>
              <a:t>Start with a simple face. </a:t>
            </a:r>
            <a:br>
              <a:rPr lang="en-US" sz="2800" dirty="0"/>
            </a:br>
            <a:br>
              <a:rPr lang="en-US" sz="2800" dirty="0"/>
            </a:br>
            <a:r>
              <a:rPr lang="en-US" sz="2800" dirty="0"/>
              <a:t>You can drag the first frame you draw onto Frame 2. This will copy the image so you don’t have to draw the same image on Frame 2. Add to the image and drag it to Frame 3, etc. </a:t>
            </a:r>
            <a:br>
              <a:rPr lang="en-US" sz="2800" dirty="0"/>
            </a:br>
            <a:br>
              <a:rPr lang="en-US" sz="2800" dirty="0"/>
            </a:br>
            <a:br>
              <a:rPr lang="en-US" sz="2800" dirty="0"/>
            </a:br>
            <a:br>
              <a:rPr lang="en-US" sz="2800" dirty="0"/>
            </a:br>
            <a:br>
              <a:rPr lang="en-US" sz="2800" dirty="0"/>
            </a:br>
            <a:br>
              <a:rPr lang="en-US" sz="2800" dirty="0"/>
            </a:br>
            <a:br>
              <a:rPr lang="en-US" sz="2800" dirty="0"/>
            </a:br>
            <a:br>
              <a:rPr lang="en-US" sz="2800" dirty="0"/>
            </a:br>
            <a:br>
              <a:rPr lang="en-US" sz="2800" dirty="0"/>
            </a:br>
            <a:br>
              <a:rPr lang="en-US" sz="2800" dirty="0"/>
            </a:br>
            <a:br>
              <a:rPr lang="en-US" sz="2800" dirty="0"/>
            </a:br>
            <a:br>
              <a:rPr lang="en-US" sz="2800" dirty="0"/>
            </a:br>
            <a:endParaRPr lang="en-GB" sz="2800" dirty="0"/>
          </a:p>
        </p:txBody>
      </p:sp>
      <p:pic>
        <p:nvPicPr>
          <p:cNvPr id="4" name="Picture 3">
            <a:extLst>
              <a:ext uri="{FF2B5EF4-FFF2-40B4-BE49-F238E27FC236}">
                <a16:creationId xmlns:a16="http://schemas.microsoft.com/office/drawing/2014/main" id="{9B0D412D-A960-4C03-A87C-9D42FA76D619}"/>
              </a:ext>
            </a:extLst>
          </p:cNvPr>
          <p:cNvPicPr>
            <a:picLocks noChangeAspect="1"/>
          </p:cNvPicPr>
          <p:nvPr/>
        </p:nvPicPr>
        <p:blipFill>
          <a:blip r:embed="rId2"/>
          <a:stretch>
            <a:fillRect/>
          </a:stretch>
        </p:blipFill>
        <p:spPr>
          <a:xfrm>
            <a:off x="1341139" y="4025262"/>
            <a:ext cx="9509719" cy="1527399"/>
          </a:xfrm>
          <a:prstGeom prst="rect">
            <a:avLst/>
          </a:prstGeom>
        </p:spPr>
      </p:pic>
    </p:spTree>
    <p:extLst>
      <p:ext uri="{BB962C8B-B14F-4D97-AF65-F5344CB8AC3E}">
        <p14:creationId xmlns:p14="http://schemas.microsoft.com/office/powerpoint/2010/main" val="2055175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283B9-B270-4528-A133-A430C33700CF}"/>
              </a:ext>
            </a:extLst>
          </p:cNvPr>
          <p:cNvSpPr>
            <a:spLocks noGrp="1"/>
          </p:cNvSpPr>
          <p:nvPr>
            <p:ph type="title"/>
          </p:nvPr>
        </p:nvSpPr>
        <p:spPr>
          <a:xfrm>
            <a:off x="506350" y="805071"/>
            <a:ext cx="10925433" cy="5777948"/>
          </a:xfrm>
        </p:spPr>
        <p:txBody>
          <a:bodyPr>
            <a:noAutofit/>
          </a:bodyPr>
          <a:lstStyle/>
          <a:p>
            <a:r>
              <a:rPr lang="en-US" sz="2800" dirty="0"/>
              <a:t>Click on the plus sign to add a frame if you need an additional one and the minus sign to delete one of the frames if you are not happy with the image. </a:t>
            </a:r>
            <a:br>
              <a:rPr lang="en-US" sz="2800" dirty="0"/>
            </a:br>
            <a:br>
              <a:rPr lang="en-US" sz="2800" dirty="0"/>
            </a:br>
            <a:r>
              <a:rPr lang="en-US" sz="2800" dirty="0"/>
              <a:t> </a:t>
            </a:r>
            <a:br>
              <a:rPr lang="en-US" sz="2800" dirty="0"/>
            </a:br>
            <a:br>
              <a:rPr lang="en-US" sz="2800" dirty="0"/>
            </a:br>
            <a:br>
              <a:rPr lang="en-US" sz="2800" dirty="0"/>
            </a:br>
            <a:r>
              <a:rPr lang="en-US" sz="2800" dirty="0"/>
              <a:t>Click on the green for ‘go’ arrow key at the top of the page to animate the frames.  </a:t>
            </a:r>
            <a:br>
              <a:rPr lang="en-US" sz="2800" dirty="0"/>
            </a:br>
            <a:br>
              <a:rPr lang="en-US" sz="2800" dirty="0"/>
            </a:br>
            <a:r>
              <a:rPr lang="en-US" sz="2800" dirty="0"/>
              <a:t>Use the icons at the top of the page to speed up and slow down the animation or to pause and stop it and return to the previous screen.</a:t>
            </a:r>
            <a:br>
              <a:rPr lang="en-US" sz="2800" dirty="0"/>
            </a:br>
            <a:br>
              <a:rPr lang="en-US" sz="2800" dirty="0"/>
            </a:br>
            <a:br>
              <a:rPr lang="en-US" sz="2800" dirty="0"/>
            </a:br>
            <a:br>
              <a:rPr lang="en-US" sz="2800" dirty="0"/>
            </a:br>
            <a:br>
              <a:rPr lang="en-US" sz="2800" dirty="0"/>
            </a:br>
            <a:br>
              <a:rPr lang="en-US" sz="2800" dirty="0"/>
            </a:br>
            <a:endParaRPr lang="en-GB" sz="2800" dirty="0"/>
          </a:p>
        </p:txBody>
      </p:sp>
      <p:pic>
        <p:nvPicPr>
          <p:cNvPr id="5" name="Picture 4">
            <a:extLst>
              <a:ext uri="{FF2B5EF4-FFF2-40B4-BE49-F238E27FC236}">
                <a16:creationId xmlns:a16="http://schemas.microsoft.com/office/drawing/2014/main" id="{4E5069F2-AAE1-440C-B702-E86AB2CF5E10}"/>
              </a:ext>
            </a:extLst>
          </p:cNvPr>
          <p:cNvPicPr>
            <a:picLocks noChangeAspect="1"/>
          </p:cNvPicPr>
          <p:nvPr/>
        </p:nvPicPr>
        <p:blipFill>
          <a:blip r:embed="rId2"/>
          <a:stretch>
            <a:fillRect/>
          </a:stretch>
        </p:blipFill>
        <p:spPr>
          <a:xfrm>
            <a:off x="4055162" y="1380309"/>
            <a:ext cx="3642277" cy="1194510"/>
          </a:xfrm>
          <a:prstGeom prst="rect">
            <a:avLst/>
          </a:prstGeom>
        </p:spPr>
      </p:pic>
      <p:pic>
        <p:nvPicPr>
          <p:cNvPr id="7" name="Picture 6">
            <a:extLst>
              <a:ext uri="{FF2B5EF4-FFF2-40B4-BE49-F238E27FC236}">
                <a16:creationId xmlns:a16="http://schemas.microsoft.com/office/drawing/2014/main" id="{93A0C3DA-19F9-42AE-89FE-8AAFA9ABBD80}"/>
              </a:ext>
            </a:extLst>
          </p:cNvPr>
          <p:cNvPicPr>
            <a:picLocks noChangeAspect="1"/>
          </p:cNvPicPr>
          <p:nvPr/>
        </p:nvPicPr>
        <p:blipFill>
          <a:blip r:embed="rId3"/>
          <a:stretch>
            <a:fillRect/>
          </a:stretch>
        </p:blipFill>
        <p:spPr>
          <a:xfrm>
            <a:off x="1802297" y="4815528"/>
            <a:ext cx="7880724" cy="1006719"/>
          </a:xfrm>
          <a:prstGeom prst="rect">
            <a:avLst/>
          </a:prstGeom>
        </p:spPr>
      </p:pic>
    </p:spTree>
    <p:extLst>
      <p:ext uri="{BB962C8B-B14F-4D97-AF65-F5344CB8AC3E}">
        <p14:creationId xmlns:p14="http://schemas.microsoft.com/office/powerpoint/2010/main" val="1781480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283B9-B270-4528-A133-A430C33700CF}"/>
              </a:ext>
            </a:extLst>
          </p:cNvPr>
          <p:cNvSpPr>
            <a:spLocks noGrp="1"/>
          </p:cNvSpPr>
          <p:nvPr>
            <p:ph type="title"/>
          </p:nvPr>
        </p:nvSpPr>
        <p:spPr>
          <a:xfrm>
            <a:off x="838200" y="2872408"/>
            <a:ext cx="10515600" cy="1325563"/>
          </a:xfrm>
        </p:spPr>
        <p:txBody>
          <a:bodyPr>
            <a:noAutofit/>
          </a:bodyPr>
          <a:lstStyle/>
          <a:p>
            <a:pPr algn="ctr"/>
            <a:br>
              <a:rPr lang="en-US" sz="3200" b="1" dirty="0"/>
            </a:br>
            <a:br>
              <a:rPr lang="en-US" sz="3200" b="1" dirty="0"/>
            </a:br>
            <a:br>
              <a:rPr lang="en-US" sz="3200" b="1" dirty="0"/>
            </a:br>
            <a:br>
              <a:rPr lang="en-US" sz="3200" dirty="0"/>
            </a:br>
            <a:br>
              <a:rPr lang="en-US" sz="3200" dirty="0"/>
            </a:br>
            <a:br>
              <a:rPr lang="en-US" sz="3200" dirty="0"/>
            </a:br>
            <a:br>
              <a:rPr lang="en-US" sz="3200" dirty="0"/>
            </a:br>
            <a:br>
              <a:rPr lang="en-US" sz="3200" dirty="0"/>
            </a:br>
            <a:br>
              <a:rPr lang="en-US" sz="3200" dirty="0"/>
            </a:br>
            <a:br>
              <a:rPr lang="en-US" sz="3200" dirty="0"/>
            </a:br>
            <a:endParaRPr lang="en-GB" sz="3200" dirty="0"/>
          </a:p>
        </p:txBody>
      </p:sp>
      <p:sp>
        <p:nvSpPr>
          <p:cNvPr id="3" name="Rectangle 2">
            <a:extLst>
              <a:ext uri="{FF2B5EF4-FFF2-40B4-BE49-F238E27FC236}">
                <a16:creationId xmlns:a16="http://schemas.microsoft.com/office/drawing/2014/main" id="{3C3802DA-BBDE-4B9D-BEBD-EB24AC45118E}"/>
              </a:ext>
            </a:extLst>
          </p:cNvPr>
          <p:cNvSpPr/>
          <p:nvPr/>
        </p:nvSpPr>
        <p:spPr>
          <a:xfrm>
            <a:off x="517767" y="344729"/>
            <a:ext cx="10015330" cy="7417415"/>
          </a:xfrm>
          <a:prstGeom prst="rect">
            <a:avLst/>
          </a:prstGeom>
        </p:spPr>
        <p:txBody>
          <a:bodyPr wrap="square">
            <a:spAutoFit/>
          </a:bodyPr>
          <a:lstStyle/>
          <a:p>
            <a:r>
              <a:rPr lang="en-US" sz="2800" u="sng" dirty="0">
                <a:latin typeface="+mj-lt"/>
              </a:rPr>
              <a:t>Challenges</a:t>
            </a:r>
          </a:p>
          <a:p>
            <a:endParaRPr lang="en-US" sz="2800" u="sng" dirty="0">
              <a:latin typeface="+mj-lt"/>
            </a:endParaRPr>
          </a:p>
          <a:p>
            <a:r>
              <a:rPr lang="en-US" sz="2800" dirty="0">
                <a:latin typeface="+mj-lt"/>
              </a:rPr>
              <a:t>Once you have tried a basic face, see if you can create a more adventurous animation. </a:t>
            </a:r>
          </a:p>
          <a:p>
            <a:endParaRPr lang="en-US" sz="2800" dirty="0">
              <a:latin typeface="+mj-lt"/>
            </a:endParaRPr>
          </a:p>
          <a:p>
            <a:pPr marL="457200" indent="-457200">
              <a:buFont typeface="Arial" panose="020B0604020202020204" pitchFamily="34" charset="0"/>
              <a:buChar char="•"/>
            </a:pPr>
            <a:r>
              <a:rPr lang="en-US" sz="2800" dirty="0">
                <a:latin typeface="+mj-lt"/>
              </a:rPr>
              <a:t>Click on the tools icons to see more advanced </a:t>
            </a:r>
          </a:p>
          <a:p>
            <a:r>
              <a:rPr lang="en-US" sz="2800" dirty="0">
                <a:latin typeface="+mj-lt"/>
              </a:rPr>
              <a:t>drawing options.</a:t>
            </a:r>
          </a:p>
          <a:p>
            <a:endParaRPr lang="en-US" sz="2800" dirty="0">
              <a:latin typeface="+mj-lt"/>
            </a:endParaRPr>
          </a:p>
          <a:p>
            <a:pPr marL="457200" indent="-457200">
              <a:buFont typeface="Arial" panose="020B0604020202020204" pitchFamily="34" charset="0"/>
              <a:buChar char="•"/>
            </a:pPr>
            <a:r>
              <a:rPr lang="en-US" sz="2800" dirty="0">
                <a:latin typeface="+mj-lt"/>
              </a:rPr>
              <a:t>You could try adding a background picture or                            sound effect.</a:t>
            </a:r>
          </a:p>
          <a:p>
            <a:pPr marL="457200" indent="-457200">
              <a:buFont typeface="Arial" panose="020B0604020202020204" pitchFamily="34" charset="0"/>
              <a:buChar char="•"/>
            </a:pPr>
            <a:endParaRPr lang="en-US" sz="2800" dirty="0">
              <a:latin typeface="+mj-lt"/>
            </a:endParaRPr>
          </a:p>
          <a:p>
            <a:pPr marL="457200" indent="-457200">
              <a:buFont typeface="Arial" panose="020B0604020202020204" pitchFamily="34" charset="0"/>
              <a:buChar char="•"/>
            </a:pPr>
            <a:endParaRPr lang="en-US" sz="2800" dirty="0">
              <a:latin typeface="+mj-lt"/>
            </a:endParaRPr>
          </a:p>
          <a:p>
            <a:pPr marL="457200" indent="-457200">
              <a:buFont typeface="Arial" panose="020B0604020202020204" pitchFamily="34" charset="0"/>
              <a:buChar char="•"/>
            </a:pPr>
            <a:r>
              <a:rPr lang="en-US" sz="2800" dirty="0">
                <a:latin typeface="+mj-lt"/>
              </a:rPr>
              <a:t>Remember to save your animations so that we can                          see them! Have fun </a:t>
            </a:r>
            <a:r>
              <a:rPr lang="en-US" sz="2800" dirty="0">
                <a:latin typeface="+mj-lt"/>
                <a:sym typeface="Wingdings" panose="05000000000000000000" pitchFamily="2" charset="2"/>
              </a:rPr>
              <a:t> </a:t>
            </a:r>
            <a:br>
              <a:rPr lang="en-US" sz="2800" dirty="0">
                <a:latin typeface="+mj-lt"/>
              </a:rPr>
            </a:br>
            <a:br>
              <a:rPr lang="en-US" sz="2800" dirty="0">
                <a:latin typeface="+mj-lt"/>
              </a:rPr>
            </a:br>
            <a:br>
              <a:rPr lang="en-US" sz="2800" dirty="0">
                <a:latin typeface="+mj-lt"/>
              </a:rPr>
            </a:br>
            <a:endParaRPr lang="en-GB" sz="2800" dirty="0">
              <a:latin typeface="+mj-lt"/>
            </a:endParaRPr>
          </a:p>
        </p:txBody>
      </p:sp>
      <p:pic>
        <p:nvPicPr>
          <p:cNvPr id="4" name="Picture 3">
            <a:extLst>
              <a:ext uri="{FF2B5EF4-FFF2-40B4-BE49-F238E27FC236}">
                <a16:creationId xmlns:a16="http://schemas.microsoft.com/office/drawing/2014/main" id="{42FB47C2-0895-4F25-AE92-6225B96AFC9F}"/>
              </a:ext>
            </a:extLst>
          </p:cNvPr>
          <p:cNvPicPr>
            <a:picLocks noChangeAspect="1"/>
          </p:cNvPicPr>
          <p:nvPr/>
        </p:nvPicPr>
        <p:blipFill>
          <a:blip r:embed="rId2"/>
          <a:stretch>
            <a:fillRect/>
          </a:stretch>
        </p:blipFill>
        <p:spPr>
          <a:xfrm>
            <a:off x="8462651" y="1854259"/>
            <a:ext cx="1238872" cy="4781432"/>
          </a:xfrm>
          <a:prstGeom prst="rect">
            <a:avLst/>
          </a:prstGeom>
        </p:spPr>
      </p:pic>
      <p:pic>
        <p:nvPicPr>
          <p:cNvPr id="5" name="Picture 4">
            <a:extLst>
              <a:ext uri="{FF2B5EF4-FFF2-40B4-BE49-F238E27FC236}">
                <a16:creationId xmlns:a16="http://schemas.microsoft.com/office/drawing/2014/main" id="{B46F4369-8290-4703-85D3-8B9BE6E4A411}"/>
              </a:ext>
            </a:extLst>
          </p:cNvPr>
          <p:cNvPicPr>
            <a:picLocks noChangeAspect="1"/>
          </p:cNvPicPr>
          <p:nvPr/>
        </p:nvPicPr>
        <p:blipFill>
          <a:blip r:embed="rId3"/>
          <a:stretch>
            <a:fillRect/>
          </a:stretch>
        </p:blipFill>
        <p:spPr>
          <a:xfrm>
            <a:off x="10159758" y="1843975"/>
            <a:ext cx="1514475" cy="4572000"/>
          </a:xfrm>
          <a:prstGeom prst="rect">
            <a:avLst/>
          </a:prstGeom>
        </p:spPr>
      </p:pic>
      <p:cxnSp>
        <p:nvCxnSpPr>
          <p:cNvPr id="7" name="Straight Arrow Connector 6">
            <a:extLst>
              <a:ext uri="{FF2B5EF4-FFF2-40B4-BE49-F238E27FC236}">
                <a16:creationId xmlns:a16="http://schemas.microsoft.com/office/drawing/2014/main" id="{0BD68D8F-859E-44E0-95EB-DEFA20EC5B03}"/>
              </a:ext>
            </a:extLst>
          </p:cNvPr>
          <p:cNvCxnSpPr>
            <a:cxnSpLocks/>
          </p:cNvCxnSpPr>
          <p:nvPr/>
        </p:nvCxnSpPr>
        <p:spPr>
          <a:xfrm flipH="1">
            <a:off x="3729350" y="4193373"/>
            <a:ext cx="800408" cy="34492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8" name="Straight Arrow Connector 7">
            <a:extLst>
              <a:ext uri="{FF2B5EF4-FFF2-40B4-BE49-F238E27FC236}">
                <a16:creationId xmlns:a16="http://schemas.microsoft.com/office/drawing/2014/main" id="{9C04753D-3DEF-4785-BC3B-FEB019AA43CF}"/>
              </a:ext>
            </a:extLst>
          </p:cNvPr>
          <p:cNvCxnSpPr>
            <a:cxnSpLocks/>
          </p:cNvCxnSpPr>
          <p:nvPr/>
        </p:nvCxnSpPr>
        <p:spPr>
          <a:xfrm flipV="1">
            <a:off x="7604003" y="2173357"/>
            <a:ext cx="3312992" cy="51112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pic>
        <p:nvPicPr>
          <p:cNvPr id="10" name="Picture 9">
            <a:extLst>
              <a:ext uri="{FF2B5EF4-FFF2-40B4-BE49-F238E27FC236}">
                <a16:creationId xmlns:a16="http://schemas.microsoft.com/office/drawing/2014/main" id="{6EB92634-12D0-4142-BAB2-148CA3C0E5E5}"/>
              </a:ext>
            </a:extLst>
          </p:cNvPr>
          <p:cNvPicPr>
            <a:picLocks noChangeAspect="1"/>
          </p:cNvPicPr>
          <p:nvPr/>
        </p:nvPicPr>
        <p:blipFill>
          <a:blip r:embed="rId4"/>
          <a:stretch>
            <a:fillRect/>
          </a:stretch>
        </p:blipFill>
        <p:spPr>
          <a:xfrm>
            <a:off x="3268317" y="4538300"/>
            <a:ext cx="2522883" cy="916047"/>
          </a:xfrm>
          <a:prstGeom prst="rect">
            <a:avLst/>
          </a:prstGeom>
        </p:spPr>
      </p:pic>
      <p:cxnSp>
        <p:nvCxnSpPr>
          <p:cNvPr id="11" name="Straight Arrow Connector 10">
            <a:extLst>
              <a:ext uri="{FF2B5EF4-FFF2-40B4-BE49-F238E27FC236}">
                <a16:creationId xmlns:a16="http://schemas.microsoft.com/office/drawing/2014/main" id="{765C13E9-85C7-4F0A-999A-6AB5789E1FB5}"/>
              </a:ext>
            </a:extLst>
          </p:cNvPr>
          <p:cNvCxnSpPr/>
          <p:nvPr/>
        </p:nvCxnSpPr>
        <p:spPr>
          <a:xfrm flipV="1">
            <a:off x="7604003" y="2325757"/>
            <a:ext cx="961921" cy="35872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6" name="Straight Arrow Connector 15">
            <a:extLst>
              <a:ext uri="{FF2B5EF4-FFF2-40B4-BE49-F238E27FC236}">
                <a16:creationId xmlns:a16="http://schemas.microsoft.com/office/drawing/2014/main" id="{F77A09DD-CDD1-4EF9-AA77-628C58EEE7B6}"/>
              </a:ext>
            </a:extLst>
          </p:cNvPr>
          <p:cNvCxnSpPr>
            <a:cxnSpLocks/>
          </p:cNvCxnSpPr>
          <p:nvPr/>
        </p:nvCxnSpPr>
        <p:spPr>
          <a:xfrm>
            <a:off x="2490477" y="4690700"/>
            <a:ext cx="2585106" cy="4909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2400635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BA3D94CF5BEB04DB95B866211778684" ma:contentTypeVersion="36" ma:contentTypeDescription="Create a new document." ma:contentTypeScope="" ma:versionID="1abca9f278113005d00f0cc5efff689c">
  <xsd:schema xmlns:xsd="http://www.w3.org/2001/XMLSchema" xmlns:xs="http://www.w3.org/2001/XMLSchema" xmlns:p="http://schemas.microsoft.com/office/2006/metadata/properties" xmlns:ns3="f67f2bb3-97ee-45f5-81d1-716cc370c9ff" xmlns:ns4="f27f0970-de72-4a1e-99e1-19346f1b6624" targetNamespace="http://schemas.microsoft.com/office/2006/metadata/properties" ma:root="true" ma:fieldsID="9ed01ca35b95133432d56597176d8ce0" ns3:_="" ns4:_="">
    <xsd:import namespace="f67f2bb3-97ee-45f5-81d1-716cc370c9ff"/>
    <xsd:import namespace="f27f0970-de72-4a1e-99e1-19346f1b662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DateTaken" minOccurs="0"/>
                <xsd:element ref="ns4:MediaServiceLocation" minOccurs="0"/>
                <xsd:element ref="ns4:MediaServiceOCR"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7f2bb3-97ee-45f5-81d1-716cc370c9f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7f0970-de72-4a1e-99e1-19346f1b662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D41E3C8-216E-496D-B42D-0B6DF156E9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7f2bb3-97ee-45f5-81d1-716cc370c9ff"/>
    <ds:schemaRef ds:uri="f27f0970-de72-4a1e-99e1-19346f1b66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05A8CDA-190B-4F41-8C4A-DFA99F152F8A}">
  <ds:schemaRefs>
    <ds:schemaRef ds:uri="http://schemas.microsoft.com/sharepoint/v3/contenttype/forms"/>
  </ds:schemaRefs>
</ds:datastoreItem>
</file>

<file path=customXml/itemProps3.xml><?xml version="1.0" encoding="utf-8"?>
<ds:datastoreItem xmlns:ds="http://schemas.openxmlformats.org/officeDocument/2006/customXml" ds:itemID="{0B202666-63B2-4C3F-A967-45370BF84993}">
  <ds:schemaRefs>
    <ds:schemaRef ds:uri="http://purl.org/dc/dcmitype/"/>
    <ds:schemaRef ds:uri="http://purl.org/dc/elements/1.1/"/>
    <ds:schemaRef ds:uri="f67f2bb3-97ee-45f5-81d1-716cc370c9ff"/>
    <ds:schemaRef ds:uri="http://schemas.microsoft.com/office/infopath/2007/PartnerControls"/>
    <ds:schemaRef ds:uri="http://purl.org/dc/terms/"/>
    <ds:schemaRef ds:uri="http://schemas.microsoft.com/office/2006/metadata/properties"/>
    <ds:schemaRef ds:uri="http://schemas.microsoft.com/office/2006/documentManagement/types"/>
    <ds:schemaRef ds:uri="http://schemas.openxmlformats.org/package/2006/metadata/core-properties"/>
    <ds:schemaRef ds:uri="f27f0970-de72-4a1e-99e1-19346f1b662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143</TotalTime>
  <Words>464</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vt:lpstr>
      <vt:lpstr>Office Theme</vt:lpstr>
      <vt:lpstr>Computing : Animation</vt:lpstr>
      <vt:lpstr>Recap from last week – What is Animation?  Animation is described as a ‘process by which we see still pictures move’.   How does this work?  Our brain holds onto an image for a fraction of a second after the image has passed. When our eyes see a series of images very quickly one after the other, because our eyes cannot cope with fast-moving images, they are tricked into thinking that the images are moving.  If the images you are seeing change in some way, you see this as animation.  So animation is actually just a set of still pictures moving very quickly! The flick books you made last week show this.          </vt:lpstr>
      <vt:lpstr>Most of the images for animations today are created using computers.   Today, you are going to use 2Animate on Purple Mash to create your own simple animation!  Find 2Animate in your Purple Mash 2Do list and open.              </vt:lpstr>
      <vt:lpstr>You are going to use 2Animate to create a series of frames, changing the picture in each of the frames.   Start with a simple face.   You can drag the first frame you draw onto Frame 2. This will copy the image so you don’t have to draw the same image on Frame 2. Add to the image and drag it to Frame 3, etc.             </vt:lpstr>
      <vt:lpstr>Click on the plus sign to add a frame if you need an additional one and the minus sign to delete one of the frames if you are not happy with the image.       Click on the green for ‘go’ arrow key at the top of the page to animate the frames.    Use the icons at the top of the page to speed up and slow down the animation or to pause and stop it and return to the previous screen.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Computing : Animation</dc:title>
  <dc:creator>Rebecca Adams</dc:creator>
  <cp:lastModifiedBy>Rebecca Adams</cp:lastModifiedBy>
  <cp:revision>10</cp:revision>
  <dcterms:created xsi:type="dcterms:W3CDTF">2021-02-10T00:34:58Z</dcterms:created>
  <dcterms:modified xsi:type="dcterms:W3CDTF">2021-02-25T14:14:20Z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0x010100DBA3D94CF5BEB04DB95B866211778684</vt:lpwstr>
  </property>
</Properties>
</file>