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6" r:id="rId7"/>
    <p:sldId id="267" r:id="rId8"/>
    <p:sldId id="260" r:id="rId9"/>
    <p:sldId id="262" r:id="rId10"/>
    <p:sldId id="263" r:id="rId11"/>
    <p:sldId id="265"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C27E1-51FF-46C6-B4D0-9FB7F63188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F04FB87-5A20-46E5-BE4C-5B86B9ED15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02CC18A-AB01-4547-8F9F-263D00926005}"/>
              </a:ext>
            </a:extLst>
          </p:cNvPr>
          <p:cNvSpPr>
            <a:spLocks noGrp="1"/>
          </p:cNvSpPr>
          <p:nvPr>
            <p:ph type="dt" sz="half" idx="10"/>
          </p:nvPr>
        </p:nvSpPr>
        <p:spPr/>
        <p:txBody>
          <a:bodyPr/>
          <a:lstStyle/>
          <a:p>
            <a:fld id="{8C2B3C1F-144B-449D-AA23-8EE21954B2D0}" type="datetimeFigureOut">
              <a:rPr lang="en-GB" smtClean="0"/>
              <a:t>14/01/2021</a:t>
            </a:fld>
            <a:endParaRPr lang="en-GB"/>
          </a:p>
        </p:txBody>
      </p:sp>
      <p:sp>
        <p:nvSpPr>
          <p:cNvPr id="5" name="Footer Placeholder 4">
            <a:extLst>
              <a:ext uri="{FF2B5EF4-FFF2-40B4-BE49-F238E27FC236}">
                <a16:creationId xmlns:a16="http://schemas.microsoft.com/office/drawing/2014/main" id="{C68D8780-64AD-4751-93CE-B79FE64682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C72327-9130-46F7-B404-DE8555AB6739}"/>
              </a:ext>
            </a:extLst>
          </p:cNvPr>
          <p:cNvSpPr>
            <a:spLocks noGrp="1"/>
          </p:cNvSpPr>
          <p:nvPr>
            <p:ph type="sldNum" sz="quarter" idx="12"/>
          </p:nvPr>
        </p:nvSpPr>
        <p:spPr/>
        <p:txBody>
          <a:bodyPr/>
          <a:lstStyle/>
          <a:p>
            <a:fld id="{E41FF1A6-CD42-495E-9566-A5D9F7A98B5B}" type="slidenum">
              <a:rPr lang="en-GB" smtClean="0"/>
              <a:t>‹#›</a:t>
            </a:fld>
            <a:endParaRPr lang="en-GB"/>
          </a:p>
        </p:txBody>
      </p:sp>
    </p:spTree>
    <p:extLst>
      <p:ext uri="{BB962C8B-B14F-4D97-AF65-F5344CB8AC3E}">
        <p14:creationId xmlns:p14="http://schemas.microsoft.com/office/powerpoint/2010/main" val="555882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3F1D-671F-474F-A867-3EE57FAC966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9BE1CC-57A7-40FE-93E6-48554D4A15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3F7FEF-35D0-4295-8E48-2F007197A658}"/>
              </a:ext>
            </a:extLst>
          </p:cNvPr>
          <p:cNvSpPr>
            <a:spLocks noGrp="1"/>
          </p:cNvSpPr>
          <p:nvPr>
            <p:ph type="dt" sz="half" idx="10"/>
          </p:nvPr>
        </p:nvSpPr>
        <p:spPr/>
        <p:txBody>
          <a:bodyPr/>
          <a:lstStyle/>
          <a:p>
            <a:fld id="{8C2B3C1F-144B-449D-AA23-8EE21954B2D0}" type="datetimeFigureOut">
              <a:rPr lang="en-GB" smtClean="0"/>
              <a:t>14/01/2021</a:t>
            </a:fld>
            <a:endParaRPr lang="en-GB"/>
          </a:p>
        </p:txBody>
      </p:sp>
      <p:sp>
        <p:nvSpPr>
          <p:cNvPr id="5" name="Footer Placeholder 4">
            <a:extLst>
              <a:ext uri="{FF2B5EF4-FFF2-40B4-BE49-F238E27FC236}">
                <a16:creationId xmlns:a16="http://schemas.microsoft.com/office/drawing/2014/main" id="{9284D341-00DF-40CC-8D19-CAD9D3703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A96509-43A1-4EA1-B75D-4410C0862162}"/>
              </a:ext>
            </a:extLst>
          </p:cNvPr>
          <p:cNvSpPr>
            <a:spLocks noGrp="1"/>
          </p:cNvSpPr>
          <p:nvPr>
            <p:ph type="sldNum" sz="quarter" idx="12"/>
          </p:nvPr>
        </p:nvSpPr>
        <p:spPr/>
        <p:txBody>
          <a:bodyPr/>
          <a:lstStyle/>
          <a:p>
            <a:fld id="{E41FF1A6-CD42-495E-9566-A5D9F7A98B5B}" type="slidenum">
              <a:rPr lang="en-GB" smtClean="0"/>
              <a:t>‹#›</a:t>
            </a:fld>
            <a:endParaRPr lang="en-GB"/>
          </a:p>
        </p:txBody>
      </p:sp>
    </p:spTree>
    <p:extLst>
      <p:ext uri="{BB962C8B-B14F-4D97-AF65-F5344CB8AC3E}">
        <p14:creationId xmlns:p14="http://schemas.microsoft.com/office/powerpoint/2010/main" val="3184046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AE3E57-D4F6-40E5-A27F-8FFBB41749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3B598E-C8E6-45A9-9FD0-C54BBBBC75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8EAE9F-CFDD-4D05-AD6E-8425F1023FA6}"/>
              </a:ext>
            </a:extLst>
          </p:cNvPr>
          <p:cNvSpPr>
            <a:spLocks noGrp="1"/>
          </p:cNvSpPr>
          <p:nvPr>
            <p:ph type="dt" sz="half" idx="10"/>
          </p:nvPr>
        </p:nvSpPr>
        <p:spPr/>
        <p:txBody>
          <a:bodyPr/>
          <a:lstStyle/>
          <a:p>
            <a:fld id="{8C2B3C1F-144B-449D-AA23-8EE21954B2D0}" type="datetimeFigureOut">
              <a:rPr lang="en-GB" smtClean="0"/>
              <a:t>14/01/2021</a:t>
            </a:fld>
            <a:endParaRPr lang="en-GB"/>
          </a:p>
        </p:txBody>
      </p:sp>
      <p:sp>
        <p:nvSpPr>
          <p:cNvPr id="5" name="Footer Placeholder 4">
            <a:extLst>
              <a:ext uri="{FF2B5EF4-FFF2-40B4-BE49-F238E27FC236}">
                <a16:creationId xmlns:a16="http://schemas.microsoft.com/office/drawing/2014/main" id="{88789FD4-9CE5-48CC-8B5D-D8666D302F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42FE81-8B8F-463B-8F21-E66E07321203}"/>
              </a:ext>
            </a:extLst>
          </p:cNvPr>
          <p:cNvSpPr>
            <a:spLocks noGrp="1"/>
          </p:cNvSpPr>
          <p:nvPr>
            <p:ph type="sldNum" sz="quarter" idx="12"/>
          </p:nvPr>
        </p:nvSpPr>
        <p:spPr/>
        <p:txBody>
          <a:bodyPr/>
          <a:lstStyle/>
          <a:p>
            <a:fld id="{E41FF1A6-CD42-495E-9566-A5D9F7A98B5B}" type="slidenum">
              <a:rPr lang="en-GB" smtClean="0"/>
              <a:t>‹#›</a:t>
            </a:fld>
            <a:endParaRPr lang="en-GB"/>
          </a:p>
        </p:txBody>
      </p:sp>
    </p:spTree>
    <p:extLst>
      <p:ext uri="{BB962C8B-B14F-4D97-AF65-F5344CB8AC3E}">
        <p14:creationId xmlns:p14="http://schemas.microsoft.com/office/powerpoint/2010/main" val="194469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1093-8BB5-41DC-8DEB-0E077549A8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E4242A-D4D6-437E-806C-9EC9E8BB59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FA0918-D161-4DF9-82B6-1C2991276D0A}"/>
              </a:ext>
            </a:extLst>
          </p:cNvPr>
          <p:cNvSpPr>
            <a:spLocks noGrp="1"/>
          </p:cNvSpPr>
          <p:nvPr>
            <p:ph type="dt" sz="half" idx="10"/>
          </p:nvPr>
        </p:nvSpPr>
        <p:spPr/>
        <p:txBody>
          <a:bodyPr/>
          <a:lstStyle/>
          <a:p>
            <a:fld id="{8C2B3C1F-144B-449D-AA23-8EE21954B2D0}" type="datetimeFigureOut">
              <a:rPr lang="en-GB" smtClean="0"/>
              <a:t>14/01/2021</a:t>
            </a:fld>
            <a:endParaRPr lang="en-GB"/>
          </a:p>
        </p:txBody>
      </p:sp>
      <p:sp>
        <p:nvSpPr>
          <p:cNvPr id="5" name="Footer Placeholder 4">
            <a:extLst>
              <a:ext uri="{FF2B5EF4-FFF2-40B4-BE49-F238E27FC236}">
                <a16:creationId xmlns:a16="http://schemas.microsoft.com/office/drawing/2014/main" id="{0C570D07-B2D3-4024-94C8-626CE212E5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18E8EC-C692-427B-ADE7-5A8A6FA9AA6C}"/>
              </a:ext>
            </a:extLst>
          </p:cNvPr>
          <p:cNvSpPr>
            <a:spLocks noGrp="1"/>
          </p:cNvSpPr>
          <p:nvPr>
            <p:ph type="sldNum" sz="quarter" idx="12"/>
          </p:nvPr>
        </p:nvSpPr>
        <p:spPr/>
        <p:txBody>
          <a:bodyPr/>
          <a:lstStyle/>
          <a:p>
            <a:fld id="{E41FF1A6-CD42-495E-9566-A5D9F7A98B5B}" type="slidenum">
              <a:rPr lang="en-GB" smtClean="0"/>
              <a:t>‹#›</a:t>
            </a:fld>
            <a:endParaRPr lang="en-GB"/>
          </a:p>
        </p:txBody>
      </p:sp>
    </p:spTree>
    <p:extLst>
      <p:ext uri="{BB962C8B-B14F-4D97-AF65-F5344CB8AC3E}">
        <p14:creationId xmlns:p14="http://schemas.microsoft.com/office/powerpoint/2010/main" val="487167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DACD-7156-4D5C-8A87-7D1675BA50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DE10DD4-DEEC-495B-AD5F-F7380A673B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AB1221-9D8E-4C77-A913-EACF9C19957B}"/>
              </a:ext>
            </a:extLst>
          </p:cNvPr>
          <p:cNvSpPr>
            <a:spLocks noGrp="1"/>
          </p:cNvSpPr>
          <p:nvPr>
            <p:ph type="dt" sz="half" idx="10"/>
          </p:nvPr>
        </p:nvSpPr>
        <p:spPr/>
        <p:txBody>
          <a:bodyPr/>
          <a:lstStyle/>
          <a:p>
            <a:fld id="{8C2B3C1F-144B-449D-AA23-8EE21954B2D0}" type="datetimeFigureOut">
              <a:rPr lang="en-GB" smtClean="0"/>
              <a:t>14/01/2021</a:t>
            </a:fld>
            <a:endParaRPr lang="en-GB"/>
          </a:p>
        </p:txBody>
      </p:sp>
      <p:sp>
        <p:nvSpPr>
          <p:cNvPr id="5" name="Footer Placeholder 4">
            <a:extLst>
              <a:ext uri="{FF2B5EF4-FFF2-40B4-BE49-F238E27FC236}">
                <a16:creationId xmlns:a16="http://schemas.microsoft.com/office/drawing/2014/main" id="{EBA1AF3F-F839-4002-B91B-3C2CE6DB2F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A4BD46-1129-4300-B05A-9243284A3333}"/>
              </a:ext>
            </a:extLst>
          </p:cNvPr>
          <p:cNvSpPr>
            <a:spLocks noGrp="1"/>
          </p:cNvSpPr>
          <p:nvPr>
            <p:ph type="sldNum" sz="quarter" idx="12"/>
          </p:nvPr>
        </p:nvSpPr>
        <p:spPr/>
        <p:txBody>
          <a:bodyPr/>
          <a:lstStyle/>
          <a:p>
            <a:fld id="{E41FF1A6-CD42-495E-9566-A5D9F7A98B5B}" type="slidenum">
              <a:rPr lang="en-GB" smtClean="0"/>
              <a:t>‹#›</a:t>
            </a:fld>
            <a:endParaRPr lang="en-GB"/>
          </a:p>
        </p:txBody>
      </p:sp>
    </p:spTree>
    <p:extLst>
      <p:ext uri="{BB962C8B-B14F-4D97-AF65-F5344CB8AC3E}">
        <p14:creationId xmlns:p14="http://schemas.microsoft.com/office/powerpoint/2010/main" val="2614778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4C8F9-CBD9-4E06-8C94-6F34C1FD0F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4C821D-D569-470E-937A-43154EDDC5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7066F78-6A18-43B9-B938-958FA1878CD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B5F7574-2941-44B3-9227-CAA5A9518E51}"/>
              </a:ext>
            </a:extLst>
          </p:cNvPr>
          <p:cNvSpPr>
            <a:spLocks noGrp="1"/>
          </p:cNvSpPr>
          <p:nvPr>
            <p:ph type="dt" sz="half" idx="10"/>
          </p:nvPr>
        </p:nvSpPr>
        <p:spPr/>
        <p:txBody>
          <a:bodyPr/>
          <a:lstStyle/>
          <a:p>
            <a:fld id="{8C2B3C1F-144B-449D-AA23-8EE21954B2D0}" type="datetimeFigureOut">
              <a:rPr lang="en-GB" smtClean="0"/>
              <a:t>14/01/2021</a:t>
            </a:fld>
            <a:endParaRPr lang="en-GB"/>
          </a:p>
        </p:txBody>
      </p:sp>
      <p:sp>
        <p:nvSpPr>
          <p:cNvPr id="6" name="Footer Placeholder 5">
            <a:extLst>
              <a:ext uri="{FF2B5EF4-FFF2-40B4-BE49-F238E27FC236}">
                <a16:creationId xmlns:a16="http://schemas.microsoft.com/office/drawing/2014/main" id="{223EDB02-5555-4685-B830-BDD3FDCDF2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204EAA-65F2-46EF-900F-CBB0F00026AE}"/>
              </a:ext>
            </a:extLst>
          </p:cNvPr>
          <p:cNvSpPr>
            <a:spLocks noGrp="1"/>
          </p:cNvSpPr>
          <p:nvPr>
            <p:ph type="sldNum" sz="quarter" idx="12"/>
          </p:nvPr>
        </p:nvSpPr>
        <p:spPr/>
        <p:txBody>
          <a:bodyPr/>
          <a:lstStyle/>
          <a:p>
            <a:fld id="{E41FF1A6-CD42-495E-9566-A5D9F7A98B5B}" type="slidenum">
              <a:rPr lang="en-GB" smtClean="0"/>
              <a:t>‹#›</a:t>
            </a:fld>
            <a:endParaRPr lang="en-GB"/>
          </a:p>
        </p:txBody>
      </p:sp>
    </p:spTree>
    <p:extLst>
      <p:ext uri="{BB962C8B-B14F-4D97-AF65-F5344CB8AC3E}">
        <p14:creationId xmlns:p14="http://schemas.microsoft.com/office/powerpoint/2010/main" val="4239932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01EC1-5381-4910-AA0C-8A4930211C5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7C81CD-67C2-4CC7-B78C-696DA39902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D52FCF3-E56A-45E8-BDCA-D6961486579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29A01A4-7F6F-444F-ACB1-CC81A8C938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3ABBBCE-1AD8-4A49-A16A-D119FAA3D0E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00FB2A8-738C-432C-A655-EB0E55815084}"/>
              </a:ext>
            </a:extLst>
          </p:cNvPr>
          <p:cNvSpPr>
            <a:spLocks noGrp="1"/>
          </p:cNvSpPr>
          <p:nvPr>
            <p:ph type="dt" sz="half" idx="10"/>
          </p:nvPr>
        </p:nvSpPr>
        <p:spPr/>
        <p:txBody>
          <a:bodyPr/>
          <a:lstStyle/>
          <a:p>
            <a:fld id="{8C2B3C1F-144B-449D-AA23-8EE21954B2D0}" type="datetimeFigureOut">
              <a:rPr lang="en-GB" smtClean="0"/>
              <a:t>14/01/2021</a:t>
            </a:fld>
            <a:endParaRPr lang="en-GB"/>
          </a:p>
        </p:txBody>
      </p:sp>
      <p:sp>
        <p:nvSpPr>
          <p:cNvPr id="8" name="Footer Placeholder 7">
            <a:extLst>
              <a:ext uri="{FF2B5EF4-FFF2-40B4-BE49-F238E27FC236}">
                <a16:creationId xmlns:a16="http://schemas.microsoft.com/office/drawing/2014/main" id="{EA17DF22-0DFE-4C16-A808-1DC98B196E0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476DD12-CA3B-46A6-8687-E66C3FA2DB02}"/>
              </a:ext>
            </a:extLst>
          </p:cNvPr>
          <p:cNvSpPr>
            <a:spLocks noGrp="1"/>
          </p:cNvSpPr>
          <p:nvPr>
            <p:ph type="sldNum" sz="quarter" idx="12"/>
          </p:nvPr>
        </p:nvSpPr>
        <p:spPr/>
        <p:txBody>
          <a:bodyPr/>
          <a:lstStyle/>
          <a:p>
            <a:fld id="{E41FF1A6-CD42-495E-9566-A5D9F7A98B5B}" type="slidenum">
              <a:rPr lang="en-GB" smtClean="0"/>
              <a:t>‹#›</a:t>
            </a:fld>
            <a:endParaRPr lang="en-GB"/>
          </a:p>
        </p:txBody>
      </p:sp>
    </p:spTree>
    <p:extLst>
      <p:ext uri="{BB962C8B-B14F-4D97-AF65-F5344CB8AC3E}">
        <p14:creationId xmlns:p14="http://schemas.microsoft.com/office/powerpoint/2010/main" val="3366111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DC0A9-1253-4432-ABC6-28A8B942176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ACE70C-F63D-4605-A623-1389C5A10D65}"/>
              </a:ext>
            </a:extLst>
          </p:cNvPr>
          <p:cNvSpPr>
            <a:spLocks noGrp="1"/>
          </p:cNvSpPr>
          <p:nvPr>
            <p:ph type="dt" sz="half" idx="10"/>
          </p:nvPr>
        </p:nvSpPr>
        <p:spPr/>
        <p:txBody>
          <a:bodyPr/>
          <a:lstStyle/>
          <a:p>
            <a:fld id="{8C2B3C1F-144B-449D-AA23-8EE21954B2D0}" type="datetimeFigureOut">
              <a:rPr lang="en-GB" smtClean="0"/>
              <a:t>14/01/2021</a:t>
            </a:fld>
            <a:endParaRPr lang="en-GB"/>
          </a:p>
        </p:txBody>
      </p:sp>
      <p:sp>
        <p:nvSpPr>
          <p:cNvPr id="4" name="Footer Placeholder 3">
            <a:extLst>
              <a:ext uri="{FF2B5EF4-FFF2-40B4-BE49-F238E27FC236}">
                <a16:creationId xmlns:a16="http://schemas.microsoft.com/office/drawing/2014/main" id="{8E581793-E9C3-4540-80CB-BCEB45B825C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EB725B-363F-4586-BF85-EB3E9D7F525C}"/>
              </a:ext>
            </a:extLst>
          </p:cNvPr>
          <p:cNvSpPr>
            <a:spLocks noGrp="1"/>
          </p:cNvSpPr>
          <p:nvPr>
            <p:ph type="sldNum" sz="quarter" idx="12"/>
          </p:nvPr>
        </p:nvSpPr>
        <p:spPr/>
        <p:txBody>
          <a:bodyPr/>
          <a:lstStyle/>
          <a:p>
            <a:fld id="{E41FF1A6-CD42-495E-9566-A5D9F7A98B5B}" type="slidenum">
              <a:rPr lang="en-GB" smtClean="0"/>
              <a:t>‹#›</a:t>
            </a:fld>
            <a:endParaRPr lang="en-GB"/>
          </a:p>
        </p:txBody>
      </p:sp>
    </p:spTree>
    <p:extLst>
      <p:ext uri="{BB962C8B-B14F-4D97-AF65-F5344CB8AC3E}">
        <p14:creationId xmlns:p14="http://schemas.microsoft.com/office/powerpoint/2010/main" val="3377161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E0D7BC-D17D-4145-AB42-75F565C55CC9}"/>
              </a:ext>
            </a:extLst>
          </p:cNvPr>
          <p:cNvSpPr>
            <a:spLocks noGrp="1"/>
          </p:cNvSpPr>
          <p:nvPr>
            <p:ph type="dt" sz="half" idx="10"/>
          </p:nvPr>
        </p:nvSpPr>
        <p:spPr/>
        <p:txBody>
          <a:bodyPr/>
          <a:lstStyle/>
          <a:p>
            <a:fld id="{8C2B3C1F-144B-449D-AA23-8EE21954B2D0}" type="datetimeFigureOut">
              <a:rPr lang="en-GB" smtClean="0"/>
              <a:t>14/01/2021</a:t>
            </a:fld>
            <a:endParaRPr lang="en-GB"/>
          </a:p>
        </p:txBody>
      </p:sp>
      <p:sp>
        <p:nvSpPr>
          <p:cNvPr id="3" name="Footer Placeholder 2">
            <a:extLst>
              <a:ext uri="{FF2B5EF4-FFF2-40B4-BE49-F238E27FC236}">
                <a16:creationId xmlns:a16="http://schemas.microsoft.com/office/drawing/2014/main" id="{7B9BCA89-3DBF-4EB7-9068-3300BBDBEB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C2BEE5E-B0C0-4436-982D-EAFB4E74F606}"/>
              </a:ext>
            </a:extLst>
          </p:cNvPr>
          <p:cNvSpPr>
            <a:spLocks noGrp="1"/>
          </p:cNvSpPr>
          <p:nvPr>
            <p:ph type="sldNum" sz="quarter" idx="12"/>
          </p:nvPr>
        </p:nvSpPr>
        <p:spPr/>
        <p:txBody>
          <a:bodyPr/>
          <a:lstStyle/>
          <a:p>
            <a:fld id="{E41FF1A6-CD42-495E-9566-A5D9F7A98B5B}" type="slidenum">
              <a:rPr lang="en-GB" smtClean="0"/>
              <a:t>‹#›</a:t>
            </a:fld>
            <a:endParaRPr lang="en-GB"/>
          </a:p>
        </p:txBody>
      </p:sp>
    </p:spTree>
    <p:extLst>
      <p:ext uri="{BB962C8B-B14F-4D97-AF65-F5344CB8AC3E}">
        <p14:creationId xmlns:p14="http://schemas.microsoft.com/office/powerpoint/2010/main" val="1092944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8C2F5-1277-4B22-8190-3CE2B6C690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2AFFCC0-0AB4-4359-82B8-0C9F445ED3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970DA26-920C-40B7-844F-9E7ACFF5E0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67A617-BE01-453B-BA32-BBD50062E0B0}"/>
              </a:ext>
            </a:extLst>
          </p:cNvPr>
          <p:cNvSpPr>
            <a:spLocks noGrp="1"/>
          </p:cNvSpPr>
          <p:nvPr>
            <p:ph type="dt" sz="half" idx="10"/>
          </p:nvPr>
        </p:nvSpPr>
        <p:spPr/>
        <p:txBody>
          <a:bodyPr/>
          <a:lstStyle/>
          <a:p>
            <a:fld id="{8C2B3C1F-144B-449D-AA23-8EE21954B2D0}" type="datetimeFigureOut">
              <a:rPr lang="en-GB" smtClean="0"/>
              <a:t>14/01/2021</a:t>
            </a:fld>
            <a:endParaRPr lang="en-GB"/>
          </a:p>
        </p:txBody>
      </p:sp>
      <p:sp>
        <p:nvSpPr>
          <p:cNvPr id="6" name="Footer Placeholder 5">
            <a:extLst>
              <a:ext uri="{FF2B5EF4-FFF2-40B4-BE49-F238E27FC236}">
                <a16:creationId xmlns:a16="http://schemas.microsoft.com/office/drawing/2014/main" id="{22770378-1DE1-4520-9FF2-B19B810F28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4480E3-C752-46E7-ABD0-30EE36F87750}"/>
              </a:ext>
            </a:extLst>
          </p:cNvPr>
          <p:cNvSpPr>
            <a:spLocks noGrp="1"/>
          </p:cNvSpPr>
          <p:nvPr>
            <p:ph type="sldNum" sz="quarter" idx="12"/>
          </p:nvPr>
        </p:nvSpPr>
        <p:spPr/>
        <p:txBody>
          <a:bodyPr/>
          <a:lstStyle/>
          <a:p>
            <a:fld id="{E41FF1A6-CD42-495E-9566-A5D9F7A98B5B}" type="slidenum">
              <a:rPr lang="en-GB" smtClean="0"/>
              <a:t>‹#›</a:t>
            </a:fld>
            <a:endParaRPr lang="en-GB"/>
          </a:p>
        </p:txBody>
      </p:sp>
    </p:spTree>
    <p:extLst>
      <p:ext uri="{BB962C8B-B14F-4D97-AF65-F5344CB8AC3E}">
        <p14:creationId xmlns:p14="http://schemas.microsoft.com/office/powerpoint/2010/main" val="1391726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3D658-AFFE-4F63-B833-BA676102E4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C1EEA-B1AE-41C8-80E9-A63D55833A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ED433A6-053B-4D14-9949-2714EBDE97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4FEF16-ADF4-4187-93DD-543D5637230B}"/>
              </a:ext>
            </a:extLst>
          </p:cNvPr>
          <p:cNvSpPr>
            <a:spLocks noGrp="1"/>
          </p:cNvSpPr>
          <p:nvPr>
            <p:ph type="dt" sz="half" idx="10"/>
          </p:nvPr>
        </p:nvSpPr>
        <p:spPr/>
        <p:txBody>
          <a:bodyPr/>
          <a:lstStyle/>
          <a:p>
            <a:fld id="{8C2B3C1F-144B-449D-AA23-8EE21954B2D0}" type="datetimeFigureOut">
              <a:rPr lang="en-GB" smtClean="0"/>
              <a:t>14/01/2021</a:t>
            </a:fld>
            <a:endParaRPr lang="en-GB"/>
          </a:p>
        </p:txBody>
      </p:sp>
      <p:sp>
        <p:nvSpPr>
          <p:cNvPr id="6" name="Footer Placeholder 5">
            <a:extLst>
              <a:ext uri="{FF2B5EF4-FFF2-40B4-BE49-F238E27FC236}">
                <a16:creationId xmlns:a16="http://schemas.microsoft.com/office/drawing/2014/main" id="{D65FB2DB-DCF4-4F0F-99E9-5A066B428C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152D96-B0E7-4CD6-8240-0841DAD4EB16}"/>
              </a:ext>
            </a:extLst>
          </p:cNvPr>
          <p:cNvSpPr>
            <a:spLocks noGrp="1"/>
          </p:cNvSpPr>
          <p:nvPr>
            <p:ph type="sldNum" sz="quarter" idx="12"/>
          </p:nvPr>
        </p:nvSpPr>
        <p:spPr/>
        <p:txBody>
          <a:bodyPr/>
          <a:lstStyle/>
          <a:p>
            <a:fld id="{E41FF1A6-CD42-495E-9566-A5D9F7A98B5B}" type="slidenum">
              <a:rPr lang="en-GB" smtClean="0"/>
              <a:t>‹#›</a:t>
            </a:fld>
            <a:endParaRPr lang="en-GB"/>
          </a:p>
        </p:txBody>
      </p:sp>
    </p:spTree>
    <p:extLst>
      <p:ext uri="{BB962C8B-B14F-4D97-AF65-F5344CB8AC3E}">
        <p14:creationId xmlns:p14="http://schemas.microsoft.com/office/powerpoint/2010/main" val="4203091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DFF2A6-E00B-4858-983F-8895839F67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F7A7B6-1A45-40EF-8A00-520D4F060E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670C6B-B8CD-4C76-8E6A-BD228355AB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B3C1F-144B-449D-AA23-8EE21954B2D0}" type="datetimeFigureOut">
              <a:rPr lang="en-GB" smtClean="0"/>
              <a:t>14/01/2021</a:t>
            </a:fld>
            <a:endParaRPr lang="en-GB"/>
          </a:p>
        </p:txBody>
      </p:sp>
      <p:sp>
        <p:nvSpPr>
          <p:cNvPr id="5" name="Footer Placeholder 4">
            <a:extLst>
              <a:ext uri="{FF2B5EF4-FFF2-40B4-BE49-F238E27FC236}">
                <a16:creationId xmlns:a16="http://schemas.microsoft.com/office/drawing/2014/main" id="{76A8106C-E0C7-4F69-BB21-C6EE08484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D59E8BC-4F6A-4A30-BB14-044C8B1CD1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FF1A6-CD42-495E-9566-A5D9F7A98B5B}" type="slidenum">
              <a:rPr lang="en-GB" smtClean="0"/>
              <a:t>‹#›</a:t>
            </a:fld>
            <a:endParaRPr lang="en-GB"/>
          </a:p>
        </p:txBody>
      </p:sp>
    </p:spTree>
    <p:extLst>
      <p:ext uri="{BB962C8B-B14F-4D97-AF65-F5344CB8AC3E}">
        <p14:creationId xmlns:p14="http://schemas.microsoft.com/office/powerpoint/2010/main" val="1086438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bbc.co.uk/news/education-1378499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65E096-4901-4141-A2AA-91C0DDC44638}"/>
              </a:ext>
            </a:extLst>
          </p:cNvPr>
          <p:cNvSpPr/>
          <p:nvPr/>
        </p:nvSpPr>
        <p:spPr>
          <a:xfrm>
            <a:off x="3134613" y="93593"/>
            <a:ext cx="6373348" cy="923330"/>
          </a:xfrm>
          <a:prstGeom prst="rect">
            <a:avLst/>
          </a:prstGeom>
          <a:noFill/>
        </p:spPr>
        <p:txBody>
          <a:bodyPr wrap="none" lIns="91440" tIns="45720" rIns="91440" bIns="45720">
            <a:spAutoFit/>
          </a:bodyPr>
          <a:lstStyle/>
          <a:p>
            <a:pPr algn="ctr"/>
            <a:r>
              <a:rPr lang="en-US" sz="5400" b="0" cap="none" spc="0" dirty="0">
                <a:ln w="0"/>
                <a:solidFill>
                  <a:srgbClr val="00B050"/>
                </a:solidFill>
                <a:effectLst>
                  <a:outerShdw blurRad="38100" dist="19050" dir="2700000" algn="tl" rotWithShape="0">
                    <a:schemeClr val="dk1">
                      <a:alpha val="40000"/>
                    </a:schemeClr>
                  </a:outerShdw>
                </a:effectLst>
              </a:rPr>
              <a:t>The Great Kapok Tree </a:t>
            </a:r>
          </a:p>
        </p:txBody>
      </p:sp>
      <p:pic>
        <p:nvPicPr>
          <p:cNvPr id="1028" name="Picture 4" descr="See the source image">
            <a:extLst>
              <a:ext uri="{FF2B5EF4-FFF2-40B4-BE49-F238E27FC236}">
                <a16:creationId xmlns:a16="http://schemas.microsoft.com/office/drawing/2014/main" id="{3E3274B8-FEC3-4C6A-9532-4D7522CCE8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27" y="1601029"/>
            <a:ext cx="6884504" cy="51633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6962E03-CB41-4604-80EB-5F1DBD642260}"/>
              </a:ext>
            </a:extLst>
          </p:cNvPr>
          <p:cNvSpPr txBox="1"/>
          <p:nvPr/>
        </p:nvSpPr>
        <p:spPr>
          <a:xfrm>
            <a:off x="6321287" y="2443836"/>
            <a:ext cx="4280452" cy="2308324"/>
          </a:xfrm>
          <a:prstGeom prst="rect">
            <a:avLst/>
          </a:prstGeom>
          <a:noFill/>
        </p:spPr>
        <p:txBody>
          <a:bodyPr wrap="square" rtlCol="0">
            <a:spAutoFit/>
          </a:bodyPr>
          <a:lstStyle/>
          <a:p>
            <a:pPr algn="ctr"/>
            <a:r>
              <a:rPr lang="en-US" sz="2400" dirty="0"/>
              <a:t>The Tale of the Amazon Rain forest </a:t>
            </a:r>
          </a:p>
          <a:p>
            <a:pPr algn="ctr"/>
            <a:endParaRPr lang="en-US" sz="2400" dirty="0"/>
          </a:p>
          <a:p>
            <a:pPr algn="ctr"/>
            <a:r>
              <a:rPr lang="en-US" sz="2400" dirty="0"/>
              <a:t>By Lynne Cherry </a:t>
            </a:r>
          </a:p>
          <a:p>
            <a:pPr algn="ctr"/>
            <a:endParaRPr lang="en-US" sz="2400" dirty="0"/>
          </a:p>
          <a:p>
            <a:pPr algn="ctr"/>
            <a:r>
              <a:rPr lang="en-US" sz="2400" dirty="0"/>
              <a:t>Week 2 </a:t>
            </a:r>
            <a:endParaRPr lang="en-GB" sz="2400" dirty="0"/>
          </a:p>
        </p:txBody>
      </p:sp>
    </p:spTree>
    <p:extLst>
      <p:ext uri="{BB962C8B-B14F-4D97-AF65-F5344CB8AC3E}">
        <p14:creationId xmlns:p14="http://schemas.microsoft.com/office/powerpoint/2010/main" val="1323013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6F1F8-573C-483F-BB50-9BC5865E0961}"/>
              </a:ext>
            </a:extLst>
          </p:cNvPr>
          <p:cNvSpPr>
            <a:spLocks noGrp="1"/>
          </p:cNvSpPr>
          <p:nvPr>
            <p:ph type="title"/>
          </p:nvPr>
        </p:nvSpPr>
        <p:spPr>
          <a:xfrm>
            <a:off x="586409" y="232604"/>
            <a:ext cx="4197625" cy="562526"/>
          </a:xfrm>
        </p:spPr>
        <p:txBody>
          <a:bodyPr>
            <a:normAutofit fontScale="90000"/>
          </a:bodyPr>
          <a:lstStyle/>
          <a:p>
            <a:r>
              <a:rPr lang="en-US" sz="3600" u="sng" dirty="0"/>
              <a:t>Monday 25</a:t>
            </a:r>
            <a:r>
              <a:rPr lang="en-US" sz="3600" u="sng" baseline="30000" dirty="0"/>
              <a:t>th</a:t>
            </a:r>
            <a:r>
              <a:rPr lang="en-US" sz="3600" u="sng" dirty="0"/>
              <a:t> January  </a:t>
            </a:r>
            <a:endParaRPr lang="en-GB" sz="3600" u="sng" dirty="0"/>
          </a:p>
        </p:txBody>
      </p:sp>
      <p:sp>
        <p:nvSpPr>
          <p:cNvPr id="6" name="Content Placeholder 2">
            <a:extLst>
              <a:ext uri="{FF2B5EF4-FFF2-40B4-BE49-F238E27FC236}">
                <a16:creationId xmlns:a16="http://schemas.microsoft.com/office/drawing/2014/main" id="{797B49F9-CA8E-4F1D-80F6-AE74266CBFF1}"/>
              </a:ext>
            </a:extLst>
          </p:cNvPr>
          <p:cNvSpPr>
            <a:spLocks noGrp="1"/>
          </p:cNvSpPr>
          <p:nvPr>
            <p:ph idx="1"/>
          </p:nvPr>
        </p:nvSpPr>
        <p:spPr>
          <a:xfrm>
            <a:off x="586408" y="1123261"/>
            <a:ext cx="11340549" cy="4734200"/>
          </a:xfrm>
        </p:spPr>
        <p:txBody>
          <a:bodyPr>
            <a:normAutofit fontScale="92500"/>
          </a:bodyPr>
          <a:lstStyle/>
          <a:p>
            <a:r>
              <a:rPr lang="en-US" dirty="0"/>
              <a:t>Re-read the  story as you have had the weekend and might have forgotten the key parts. Choose one of the animals from the story. Think of some reasons of what they would say to the men to get them to change their minds. What words could persuade them? Think of at least three to four really good reasons. </a:t>
            </a:r>
          </a:p>
          <a:p>
            <a:endParaRPr lang="en-US" dirty="0"/>
          </a:p>
          <a:p>
            <a:r>
              <a:rPr lang="en-US" dirty="0"/>
              <a:t>Look at the persuasive word mat to help you with your writing. How might they be thinking and feeling? How can you put that feeing into your ideas so that the men will really listen?</a:t>
            </a:r>
          </a:p>
          <a:p>
            <a:endParaRPr lang="en-US" dirty="0"/>
          </a:p>
          <a:p>
            <a:endParaRPr lang="en-GB" dirty="0"/>
          </a:p>
          <a:p>
            <a:r>
              <a:rPr lang="en-US" dirty="0"/>
              <a:t>This is an example, I chose the bee. </a:t>
            </a:r>
            <a:endParaRPr lang="en-GB" sz="3600" dirty="0"/>
          </a:p>
          <a:p>
            <a:endParaRPr lang="en-US" dirty="0"/>
          </a:p>
          <a:p>
            <a:pPr marL="0" indent="0">
              <a:buNone/>
            </a:pPr>
            <a:endParaRPr lang="en-GB" dirty="0"/>
          </a:p>
          <a:p>
            <a:endParaRPr lang="en-GB" dirty="0"/>
          </a:p>
        </p:txBody>
      </p:sp>
    </p:spTree>
    <p:extLst>
      <p:ext uri="{BB962C8B-B14F-4D97-AF65-F5344CB8AC3E}">
        <p14:creationId xmlns:p14="http://schemas.microsoft.com/office/powerpoint/2010/main" val="1473675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A3B191B4-90AB-4ED1-81AD-409941BA8E52}"/>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160394" y="2223224"/>
            <a:ext cx="2788754" cy="1815376"/>
          </a:xfrm>
          <a:prstGeom prst="rect">
            <a:avLst/>
          </a:prstGeom>
        </p:spPr>
      </p:pic>
      <p:sp>
        <p:nvSpPr>
          <p:cNvPr id="8" name="Rectangle 7">
            <a:extLst>
              <a:ext uri="{FF2B5EF4-FFF2-40B4-BE49-F238E27FC236}">
                <a16:creationId xmlns:a16="http://schemas.microsoft.com/office/drawing/2014/main" id="{BECA7D49-233A-4745-9B4D-2D2ABE6734B0}"/>
              </a:ext>
            </a:extLst>
          </p:cNvPr>
          <p:cNvSpPr/>
          <p:nvPr/>
        </p:nvSpPr>
        <p:spPr>
          <a:xfrm>
            <a:off x="4219988" y="1303156"/>
            <a:ext cx="7301949" cy="4524315"/>
          </a:xfrm>
          <a:prstGeom prst="rect">
            <a:avLst/>
          </a:prstGeom>
        </p:spPr>
        <p:txBody>
          <a:bodyPr wrap="square">
            <a:spAutoFit/>
          </a:bodyPr>
          <a:lstStyle/>
          <a:p>
            <a:r>
              <a:rPr lang="en-US" sz="2400" dirty="0">
                <a:solidFill>
                  <a:srgbClr val="2F5597"/>
                </a:solidFill>
                <a:latin typeface="Calibri" panose="020F0502020204030204" pitchFamily="34" charset="0"/>
                <a:ea typeface="Calibri" panose="020F0502020204030204" pitchFamily="34" charset="0"/>
                <a:cs typeface="Times New Roman" panose="02020603050405020304" pitchFamily="18" charset="0"/>
              </a:rPr>
              <a:t>I beg you to listen. I may be small, but I am very important within this ecosystem. My hive and home are within this mighty tree and if you chop it down there will be devastating consequences for everyone! You see, I pollinate the trees and the flowers, so without me and the other bees there would be no more flowers or trees. I urge you to reconsider your decision and think about the impact that cutting down the tree would cause. I suggest you think carefully before you act. This is not just my home, but is the lifeline of the whole ecosystem. We would be lost and even worse, we will not survive without it. </a:t>
            </a:r>
            <a:endParaRPr lang="en-GB" sz="2400" dirty="0"/>
          </a:p>
        </p:txBody>
      </p:sp>
    </p:spTree>
    <p:extLst>
      <p:ext uri="{BB962C8B-B14F-4D97-AF65-F5344CB8AC3E}">
        <p14:creationId xmlns:p14="http://schemas.microsoft.com/office/powerpoint/2010/main" val="168616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B617FB-AA8F-4286-B17A-65B63FAFA8E2}"/>
              </a:ext>
            </a:extLst>
          </p:cNvPr>
          <p:cNvPicPr/>
          <p:nvPr/>
        </p:nvPicPr>
        <p:blipFill>
          <a:blip r:embed="rId2">
            <a:extLst>
              <a:ext uri="{28A0092B-C50C-407E-A947-70E740481C1C}">
                <a14:useLocalDpi xmlns:a14="http://schemas.microsoft.com/office/drawing/2010/main" val="0"/>
              </a:ext>
            </a:extLst>
          </a:blip>
          <a:stretch>
            <a:fillRect/>
          </a:stretch>
        </p:blipFill>
        <p:spPr>
          <a:xfrm>
            <a:off x="1532283" y="358140"/>
            <a:ext cx="9525000" cy="6499860"/>
          </a:xfrm>
          <a:prstGeom prst="rect">
            <a:avLst/>
          </a:prstGeom>
        </p:spPr>
      </p:pic>
    </p:spTree>
    <p:extLst>
      <p:ext uri="{BB962C8B-B14F-4D97-AF65-F5344CB8AC3E}">
        <p14:creationId xmlns:p14="http://schemas.microsoft.com/office/powerpoint/2010/main" val="2205532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F5CDD-0FA3-4CB8-A006-593D9B77BA2E}"/>
              </a:ext>
            </a:extLst>
          </p:cNvPr>
          <p:cNvSpPr>
            <a:spLocks noGrp="1"/>
          </p:cNvSpPr>
          <p:nvPr>
            <p:ph type="title"/>
          </p:nvPr>
        </p:nvSpPr>
        <p:spPr>
          <a:xfrm>
            <a:off x="838201" y="365126"/>
            <a:ext cx="4979503" cy="536022"/>
          </a:xfrm>
        </p:spPr>
        <p:txBody>
          <a:bodyPr>
            <a:normAutofit fontScale="90000"/>
          </a:bodyPr>
          <a:lstStyle/>
          <a:p>
            <a:r>
              <a:rPr lang="en-US" dirty="0"/>
              <a:t>Tuesday 26</a:t>
            </a:r>
            <a:r>
              <a:rPr lang="en-US" baseline="30000" dirty="0"/>
              <a:t>th</a:t>
            </a:r>
            <a:r>
              <a:rPr lang="en-US" dirty="0"/>
              <a:t> January </a:t>
            </a:r>
            <a:endParaRPr lang="en-GB" dirty="0"/>
          </a:p>
        </p:txBody>
      </p:sp>
      <p:sp>
        <p:nvSpPr>
          <p:cNvPr id="3" name="Content Placeholder 2">
            <a:extLst>
              <a:ext uri="{FF2B5EF4-FFF2-40B4-BE49-F238E27FC236}">
                <a16:creationId xmlns:a16="http://schemas.microsoft.com/office/drawing/2014/main" id="{9880FB80-12BE-4275-8A10-65BE8ED0B756}"/>
              </a:ext>
            </a:extLst>
          </p:cNvPr>
          <p:cNvSpPr>
            <a:spLocks noGrp="1"/>
          </p:cNvSpPr>
          <p:nvPr>
            <p:ph idx="1"/>
          </p:nvPr>
        </p:nvSpPr>
        <p:spPr>
          <a:xfrm>
            <a:off x="838201" y="1096755"/>
            <a:ext cx="10515600" cy="4351338"/>
          </a:xfrm>
        </p:spPr>
        <p:txBody>
          <a:bodyPr>
            <a:normAutofit/>
          </a:bodyPr>
          <a:lstStyle/>
          <a:p>
            <a:r>
              <a:rPr lang="en-GB" dirty="0"/>
              <a:t>Watch the video: </a:t>
            </a:r>
            <a:r>
              <a:rPr lang="en-GB" u="sng" dirty="0">
                <a:hlinkClick r:id="rId2"/>
              </a:rPr>
              <a:t>https://www.bbc.co.uk/news/education-13784999</a:t>
            </a:r>
            <a:r>
              <a:rPr lang="en-GB" dirty="0"/>
              <a:t> </a:t>
            </a:r>
          </a:p>
          <a:p>
            <a:r>
              <a:rPr lang="en-GB" dirty="0"/>
              <a:t>After you have watched the video think about the harmful effects that logging has on the environment and the local area. Now think about the some of the benefits of logging that it may bring to the local community. </a:t>
            </a:r>
          </a:p>
          <a:p>
            <a:r>
              <a:rPr lang="en-GB" dirty="0"/>
              <a:t>Use a table to list them, like the one below. </a:t>
            </a:r>
          </a:p>
          <a:p>
            <a:endParaRPr lang="en-GB" dirty="0"/>
          </a:p>
        </p:txBody>
      </p:sp>
      <p:graphicFrame>
        <p:nvGraphicFramePr>
          <p:cNvPr id="4" name="Table 3">
            <a:extLst>
              <a:ext uri="{FF2B5EF4-FFF2-40B4-BE49-F238E27FC236}">
                <a16:creationId xmlns:a16="http://schemas.microsoft.com/office/drawing/2014/main" id="{45E2522D-FCF2-44AB-A055-895CE6EE0711}"/>
              </a:ext>
            </a:extLst>
          </p:cNvPr>
          <p:cNvGraphicFramePr>
            <a:graphicFrameLocks noGrp="1"/>
          </p:cNvGraphicFramePr>
          <p:nvPr>
            <p:extLst>
              <p:ext uri="{D42A27DB-BD31-4B8C-83A1-F6EECF244321}">
                <p14:modId xmlns:p14="http://schemas.microsoft.com/office/powerpoint/2010/main" val="1478879565"/>
              </p:ext>
            </p:extLst>
          </p:nvPr>
        </p:nvGraphicFramePr>
        <p:xfrm>
          <a:off x="2458223" y="3878472"/>
          <a:ext cx="7275554" cy="1664081"/>
        </p:xfrm>
        <a:graphic>
          <a:graphicData uri="http://schemas.openxmlformats.org/drawingml/2006/table">
            <a:tbl>
              <a:tblPr firstRow="1" firstCol="1" bandRow="1">
                <a:tableStyleId>{5C22544A-7EE6-4342-B048-85BDC9FD1C3A}</a:tableStyleId>
              </a:tblPr>
              <a:tblGrid>
                <a:gridCol w="3637777">
                  <a:extLst>
                    <a:ext uri="{9D8B030D-6E8A-4147-A177-3AD203B41FA5}">
                      <a16:colId xmlns:a16="http://schemas.microsoft.com/office/drawing/2014/main" val="1036323263"/>
                    </a:ext>
                  </a:extLst>
                </a:gridCol>
                <a:gridCol w="3637777">
                  <a:extLst>
                    <a:ext uri="{9D8B030D-6E8A-4147-A177-3AD203B41FA5}">
                      <a16:colId xmlns:a16="http://schemas.microsoft.com/office/drawing/2014/main" val="2779464482"/>
                    </a:ext>
                  </a:extLst>
                </a:gridCol>
              </a:tblGrid>
              <a:tr h="343523">
                <a:tc>
                  <a:txBody>
                    <a:bodyPr/>
                    <a:lstStyle/>
                    <a:p>
                      <a:pPr algn="ctr">
                        <a:lnSpc>
                          <a:spcPct val="107000"/>
                        </a:lnSpc>
                        <a:spcAft>
                          <a:spcPts val="0"/>
                        </a:spcAft>
                      </a:pPr>
                      <a:r>
                        <a:rPr lang="en-GB" sz="2000" dirty="0">
                          <a:effectLst/>
                        </a:rPr>
                        <a:t>Harmful effects of logging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dirty="0">
                          <a:effectLst/>
                        </a:rPr>
                        <a:t>Benefits of logging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3086667"/>
                  </a:ext>
                </a:extLst>
              </a:tr>
              <a:tr h="1184893">
                <a:tc>
                  <a:txBody>
                    <a:bodyPr/>
                    <a:lstStyle/>
                    <a:p>
                      <a:pPr>
                        <a:lnSpc>
                          <a:spcPct val="107000"/>
                        </a:lnSpc>
                        <a:spcAft>
                          <a:spcPts val="0"/>
                        </a:spcAft>
                      </a:pPr>
                      <a:r>
                        <a:rPr lang="en-GB" sz="2000" dirty="0">
                          <a:effectLst/>
                        </a:rPr>
                        <a:t> </a:t>
                      </a:r>
                      <a:endParaRPr lang="en-GB" sz="1800" dirty="0">
                        <a:effectLst/>
                      </a:endParaRPr>
                    </a:p>
                    <a:p>
                      <a:pPr>
                        <a:lnSpc>
                          <a:spcPct val="107000"/>
                        </a:lnSpc>
                        <a:spcAft>
                          <a:spcPts val="0"/>
                        </a:spcAft>
                      </a:pPr>
                      <a:r>
                        <a:rPr lang="en-GB" sz="2000" dirty="0">
                          <a:effectLst/>
                        </a:rPr>
                        <a:t> </a:t>
                      </a:r>
                      <a:endParaRPr lang="en-GB" sz="1800" dirty="0">
                        <a:effectLst/>
                      </a:endParaRPr>
                    </a:p>
                    <a:p>
                      <a:pPr>
                        <a:lnSpc>
                          <a:spcPct val="107000"/>
                        </a:lnSpc>
                        <a:spcAft>
                          <a:spcPts val="0"/>
                        </a:spcAft>
                      </a:pPr>
                      <a:r>
                        <a:rPr lang="en-GB" sz="2000" dirty="0">
                          <a:effectLst/>
                        </a:rPr>
                        <a:t> </a:t>
                      </a:r>
                      <a:endParaRPr lang="en-GB" sz="1800" dirty="0">
                        <a:effectLst/>
                      </a:endParaRPr>
                    </a:p>
                    <a:p>
                      <a:pPr>
                        <a:lnSpc>
                          <a:spcPct val="107000"/>
                        </a:lnSpc>
                        <a:spcAft>
                          <a:spcPts val="0"/>
                        </a:spcAft>
                      </a:pPr>
                      <a:r>
                        <a:rPr lang="en-GB" sz="20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3608016"/>
                  </a:ext>
                </a:extLst>
              </a:tr>
            </a:tbl>
          </a:graphicData>
        </a:graphic>
      </p:graphicFrame>
      <p:sp>
        <p:nvSpPr>
          <p:cNvPr id="5" name="Rectangle 4">
            <a:extLst>
              <a:ext uri="{FF2B5EF4-FFF2-40B4-BE49-F238E27FC236}">
                <a16:creationId xmlns:a16="http://schemas.microsoft.com/office/drawing/2014/main" id="{4B83F838-85EB-4E50-8C2F-19EA25621ED6}"/>
              </a:ext>
            </a:extLst>
          </p:cNvPr>
          <p:cNvSpPr/>
          <p:nvPr/>
        </p:nvSpPr>
        <p:spPr>
          <a:xfrm>
            <a:off x="742122" y="6008521"/>
            <a:ext cx="6096000" cy="671915"/>
          </a:xfrm>
          <a:prstGeom prst="rect">
            <a:avLst/>
          </a:prstGeom>
        </p:spPr>
        <p:txBody>
          <a:bodyPr>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article below the video on the web page has some more ideas to support your writing today.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846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C3710-619C-4AC6-A620-63FE05D6BD78}"/>
              </a:ext>
            </a:extLst>
          </p:cNvPr>
          <p:cNvSpPr>
            <a:spLocks noGrp="1"/>
          </p:cNvSpPr>
          <p:nvPr>
            <p:ph type="title"/>
          </p:nvPr>
        </p:nvSpPr>
        <p:spPr>
          <a:xfrm>
            <a:off x="665922" y="58185"/>
            <a:ext cx="5854148" cy="1009651"/>
          </a:xfrm>
        </p:spPr>
        <p:txBody>
          <a:bodyPr>
            <a:normAutofit/>
          </a:bodyPr>
          <a:lstStyle/>
          <a:p>
            <a:r>
              <a:rPr lang="en-US" sz="3600" dirty="0"/>
              <a:t>Wednesday 27</a:t>
            </a:r>
            <a:r>
              <a:rPr lang="en-US" sz="3600" baseline="30000" dirty="0"/>
              <a:t>th</a:t>
            </a:r>
            <a:r>
              <a:rPr lang="en-US" sz="3600" dirty="0"/>
              <a:t> January </a:t>
            </a:r>
            <a:endParaRPr lang="en-GB" sz="3600" dirty="0"/>
          </a:p>
        </p:txBody>
      </p:sp>
      <p:sp>
        <p:nvSpPr>
          <p:cNvPr id="3" name="Content Placeholder 2">
            <a:extLst>
              <a:ext uri="{FF2B5EF4-FFF2-40B4-BE49-F238E27FC236}">
                <a16:creationId xmlns:a16="http://schemas.microsoft.com/office/drawing/2014/main" id="{A0E53B12-C226-42EC-87FF-A22B2CDEA7EF}"/>
              </a:ext>
            </a:extLst>
          </p:cNvPr>
          <p:cNvSpPr>
            <a:spLocks noGrp="1"/>
          </p:cNvSpPr>
          <p:nvPr>
            <p:ph idx="1"/>
          </p:nvPr>
        </p:nvSpPr>
        <p:spPr>
          <a:xfrm>
            <a:off x="838200" y="1067835"/>
            <a:ext cx="10687878" cy="4961903"/>
          </a:xfrm>
        </p:spPr>
        <p:txBody>
          <a:bodyPr>
            <a:normAutofit fontScale="92500" lnSpcReduction="20000"/>
          </a:bodyPr>
          <a:lstStyle/>
          <a:p>
            <a:r>
              <a:rPr lang="en-GB" dirty="0"/>
              <a:t>Read the whole book again. Reflect on the ending of the story and think about the following questions. </a:t>
            </a:r>
          </a:p>
          <a:p>
            <a:r>
              <a:rPr lang="en-GB" dirty="0"/>
              <a:t>What did the man do? </a:t>
            </a:r>
          </a:p>
          <a:p>
            <a:r>
              <a:rPr lang="en-GB" dirty="0"/>
              <a:t>Why do you think he did this? </a:t>
            </a:r>
          </a:p>
          <a:p>
            <a:r>
              <a:rPr lang="en-GB" dirty="0"/>
              <a:t>What do you think will happen next? </a:t>
            </a:r>
          </a:p>
          <a:p>
            <a:r>
              <a:rPr lang="en-GB" dirty="0"/>
              <a:t>Pretend that the smaller man is now going to go back to the larger man. What do you think will happen when he returns? What will they say to each other? How will they react to each other in this situation? What will the larger man’s concerns be? How will the smaller man justify his actions? How will the larger man respond? </a:t>
            </a:r>
          </a:p>
          <a:p>
            <a:r>
              <a:rPr lang="en-GB" dirty="0"/>
              <a:t>Try to write out a conversation that they would have. You can present the conversation how you wish. So, you might want to use speech bubbles for each man or you could write out a line by line conversation between them. Get creative with your conversations. You could role play your conversations with an adult too? </a:t>
            </a:r>
          </a:p>
          <a:p>
            <a:endParaRPr lang="en-GB" dirty="0"/>
          </a:p>
        </p:txBody>
      </p:sp>
    </p:spTree>
    <p:extLst>
      <p:ext uri="{BB962C8B-B14F-4D97-AF65-F5344CB8AC3E}">
        <p14:creationId xmlns:p14="http://schemas.microsoft.com/office/powerpoint/2010/main" val="3049751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2FAF3-02E5-490C-8C06-D1560F92A728}"/>
              </a:ext>
            </a:extLst>
          </p:cNvPr>
          <p:cNvSpPr>
            <a:spLocks noGrp="1"/>
          </p:cNvSpPr>
          <p:nvPr>
            <p:ph type="title"/>
          </p:nvPr>
        </p:nvSpPr>
        <p:spPr>
          <a:xfrm>
            <a:off x="838201" y="365126"/>
            <a:ext cx="4343400" cy="801066"/>
          </a:xfrm>
        </p:spPr>
        <p:txBody>
          <a:bodyPr>
            <a:normAutofit/>
          </a:bodyPr>
          <a:lstStyle/>
          <a:p>
            <a:r>
              <a:rPr lang="en-US" sz="3600" dirty="0"/>
              <a:t>Thursday 28</a:t>
            </a:r>
            <a:r>
              <a:rPr lang="en-US" sz="3600" baseline="30000" dirty="0"/>
              <a:t>th</a:t>
            </a:r>
            <a:r>
              <a:rPr lang="en-US" sz="3600" dirty="0"/>
              <a:t> January </a:t>
            </a:r>
            <a:endParaRPr lang="en-GB" sz="3600" dirty="0"/>
          </a:p>
        </p:txBody>
      </p:sp>
      <p:sp>
        <p:nvSpPr>
          <p:cNvPr id="3" name="Content Placeholder 2">
            <a:extLst>
              <a:ext uri="{FF2B5EF4-FFF2-40B4-BE49-F238E27FC236}">
                <a16:creationId xmlns:a16="http://schemas.microsoft.com/office/drawing/2014/main" id="{6EA07F3B-3D24-492F-9F2C-C541F31F671E}"/>
              </a:ext>
            </a:extLst>
          </p:cNvPr>
          <p:cNvSpPr>
            <a:spLocks noGrp="1"/>
          </p:cNvSpPr>
          <p:nvPr>
            <p:ph idx="1"/>
          </p:nvPr>
        </p:nvSpPr>
        <p:spPr>
          <a:xfrm>
            <a:off x="652670" y="1166192"/>
            <a:ext cx="10903226" cy="4929808"/>
          </a:xfrm>
        </p:spPr>
        <p:txBody>
          <a:bodyPr>
            <a:normAutofit/>
          </a:bodyPr>
          <a:lstStyle/>
          <a:p>
            <a:r>
              <a:rPr lang="en-US" dirty="0"/>
              <a:t>Today we are going to plan a fact file about the Rainforest. This could be one page of A4 or you can make a little book. You can decide how you present your work. </a:t>
            </a:r>
            <a:endParaRPr lang="en-GB" dirty="0"/>
          </a:p>
          <a:p>
            <a:r>
              <a:rPr lang="en-US" dirty="0"/>
              <a:t>What main title will your fact page have? </a:t>
            </a:r>
            <a:endParaRPr lang="en-GB" dirty="0"/>
          </a:p>
          <a:p>
            <a:r>
              <a:rPr lang="en-US" dirty="0"/>
              <a:t>What subheadings will your fact page have? Maybe you could write about where the Rainforests of the world are, you could write about the animals found there, the trees, protecting the rainforest, what impact logging has or the benefits of logging. </a:t>
            </a:r>
            <a:endParaRPr lang="en-GB" dirty="0"/>
          </a:p>
          <a:p>
            <a:r>
              <a:rPr lang="en-US" dirty="0"/>
              <a:t>Remember today is just a rough draft, using the time to research your facts and gathering your information. </a:t>
            </a:r>
            <a:endParaRPr lang="en-GB" dirty="0"/>
          </a:p>
          <a:p>
            <a:endParaRPr lang="en-GB" dirty="0"/>
          </a:p>
        </p:txBody>
      </p:sp>
    </p:spTree>
    <p:extLst>
      <p:ext uri="{BB962C8B-B14F-4D97-AF65-F5344CB8AC3E}">
        <p14:creationId xmlns:p14="http://schemas.microsoft.com/office/powerpoint/2010/main" val="2546490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B9B06-9379-4BFB-9FDD-091CFE6667D0}"/>
              </a:ext>
            </a:extLst>
          </p:cNvPr>
          <p:cNvSpPr>
            <a:spLocks noGrp="1"/>
          </p:cNvSpPr>
          <p:nvPr>
            <p:ph type="title"/>
          </p:nvPr>
        </p:nvSpPr>
        <p:spPr>
          <a:xfrm>
            <a:off x="834887" y="365126"/>
            <a:ext cx="3750365" cy="787814"/>
          </a:xfrm>
        </p:spPr>
        <p:txBody>
          <a:bodyPr>
            <a:normAutofit/>
          </a:bodyPr>
          <a:lstStyle/>
          <a:p>
            <a:r>
              <a:rPr lang="en-US" sz="3200" dirty="0"/>
              <a:t>Friday 29</a:t>
            </a:r>
            <a:r>
              <a:rPr lang="en-US" sz="3200" baseline="30000" dirty="0"/>
              <a:t>th</a:t>
            </a:r>
            <a:r>
              <a:rPr lang="en-US" sz="3200" dirty="0"/>
              <a:t> January </a:t>
            </a:r>
            <a:endParaRPr lang="en-GB" sz="3200" dirty="0"/>
          </a:p>
        </p:txBody>
      </p:sp>
      <p:sp>
        <p:nvSpPr>
          <p:cNvPr id="3" name="Content Placeholder 2">
            <a:extLst>
              <a:ext uri="{FF2B5EF4-FFF2-40B4-BE49-F238E27FC236}">
                <a16:creationId xmlns:a16="http://schemas.microsoft.com/office/drawing/2014/main" id="{690DD4C0-0BF8-4160-A7BE-7B6B2F2F947D}"/>
              </a:ext>
            </a:extLst>
          </p:cNvPr>
          <p:cNvSpPr>
            <a:spLocks noGrp="1"/>
          </p:cNvSpPr>
          <p:nvPr>
            <p:ph idx="1"/>
          </p:nvPr>
        </p:nvSpPr>
        <p:spPr>
          <a:xfrm>
            <a:off x="692426" y="1037811"/>
            <a:ext cx="10515600" cy="4351338"/>
          </a:xfrm>
        </p:spPr>
        <p:txBody>
          <a:bodyPr/>
          <a:lstStyle/>
          <a:p>
            <a:r>
              <a:rPr lang="en-US" dirty="0"/>
              <a:t>Today you are going to write the final draft of your fact file about Rainforests. You need to </a:t>
            </a:r>
            <a:r>
              <a:rPr lang="en-US" dirty="0" err="1"/>
              <a:t>oraginse</a:t>
            </a:r>
            <a:r>
              <a:rPr lang="en-US" dirty="0"/>
              <a:t> your ideas and group them together so that you can easily read them. Use your best presentation skills and make it bright and </a:t>
            </a:r>
            <a:r>
              <a:rPr lang="en-US" dirty="0" err="1"/>
              <a:t>colourful</a:t>
            </a:r>
            <a:r>
              <a:rPr lang="en-US" dirty="0"/>
              <a:t>. You could even write a double page spread. This is where you use two pages of lined paper to spread the information out. You can add fact boxes, pictures, captions and subheadings. </a:t>
            </a:r>
          </a:p>
          <a:p>
            <a:endParaRPr lang="en-GB" dirty="0"/>
          </a:p>
          <a:p>
            <a:r>
              <a:rPr lang="en-US" dirty="0"/>
              <a:t>Here are a few examples of how you might want to present your ideas. </a:t>
            </a:r>
            <a:endParaRPr lang="en-GB" dirty="0"/>
          </a:p>
          <a:p>
            <a:endParaRPr lang="en-GB" dirty="0"/>
          </a:p>
        </p:txBody>
      </p:sp>
    </p:spTree>
    <p:extLst>
      <p:ext uri="{BB962C8B-B14F-4D97-AF65-F5344CB8AC3E}">
        <p14:creationId xmlns:p14="http://schemas.microsoft.com/office/powerpoint/2010/main" val="704859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943B09-779A-4F65-ABE6-D6636BCC2B1D}"/>
              </a:ext>
            </a:extLst>
          </p:cNvPr>
          <p:cNvPicPr/>
          <p:nvPr/>
        </p:nvPicPr>
        <p:blipFill>
          <a:blip r:embed="rId2">
            <a:extLst>
              <a:ext uri="{28A0092B-C50C-407E-A947-70E740481C1C}">
                <a14:useLocalDpi xmlns:a14="http://schemas.microsoft.com/office/drawing/2010/main" val="0"/>
              </a:ext>
            </a:extLst>
          </a:blip>
          <a:stretch>
            <a:fillRect/>
          </a:stretch>
        </p:blipFill>
        <p:spPr>
          <a:xfrm>
            <a:off x="188664" y="782279"/>
            <a:ext cx="3614710" cy="3322968"/>
          </a:xfrm>
          <a:prstGeom prst="rect">
            <a:avLst/>
          </a:prstGeom>
        </p:spPr>
      </p:pic>
      <p:pic>
        <p:nvPicPr>
          <p:cNvPr id="5" name="Picture 4" descr="See the source image">
            <a:extLst>
              <a:ext uri="{FF2B5EF4-FFF2-40B4-BE49-F238E27FC236}">
                <a16:creationId xmlns:a16="http://schemas.microsoft.com/office/drawing/2014/main" id="{FA5A2C67-2526-4F48-9184-202776635DC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5686" y="225701"/>
            <a:ext cx="4500770" cy="3057525"/>
          </a:xfrm>
          <a:prstGeom prst="rect">
            <a:avLst/>
          </a:prstGeom>
          <a:noFill/>
          <a:ln>
            <a:noFill/>
          </a:ln>
        </p:spPr>
      </p:pic>
      <p:pic>
        <p:nvPicPr>
          <p:cNvPr id="6" name="Picture 5" descr="Emma Stanley 🙋🏻‍♀️ on Twitter: &quot;As promised @ignotofsky here are some  examples of the writing we produced, using your book as inspiration. Our  'biome in a bottle' texts from a range of">
            <a:extLst>
              <a:ext uri="{FF2B5EF4-FFF2-40B4-BE49-F238E27FC236}">
                <a16:creationId xmlns:a16="http://schemas.microsoft.com/office/drawing/2014/main" id="{0DFE66E5-D161-450E-B173-8D817D12D05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551583" y="3150706"/>
            <a:ext cx="4662693" cy="3343978"/>
          </a:xfrm>
          <a:prstGeom prst="rect">
            <a:avLst/>
          </a:prstGeom>
          <a:noFill/>
          <a:ln>
            <a:noFill/>
          </a:ln>
        </p:spPr>
      </p:pic>
    </p:spTree>
    <p:extLst>
      <p:ext uri="{BB962C8B-B14F-4D97-AF65-F5344CB8AC3E}">
        <p14:creationId xmlns:p14="http://schemas.microsoft.com/office/powerpoint/2010/main" val="47050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A3D94CF5BEB04DB95B866211778684" ma:contentTypeVersion="20" ma:contentTypeDescription="Create a new document." ma:contentTypeScope="" ma:versionID="63f90dfad9426a2f80a37ea69e02652d">
  <xsd:schema xmlns:xsd="http://www.w3.org/2001/XMLSchema" xmlns:xs="http://www.w3.org/2001/XMLSchema" xmlns:p="http://schemas.microsoft.com/office/2006/metadata/properties" xmlns:ns3="f0552689-2413-41c6-b24f-6b4f77a649ce" targetNamespace="http://schemas.microsoft.com/office/2006/metadata/properties" ma:root="true" ma:fieldsID="b142c18cfd16fd54c14acb56ee974a9d" ns3:_="">
    <xsd:import namespace="f0552689-2413-41c6-b24f-6b4f77a649c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552689-2413-41c6-b24f-6b4f77a649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5E190C-6E79-4D63-8D51-459AAF6F47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552689-2413-41c6-b24f-6b4f77a649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09B885-3C4C-49F5-95C0-E1FC79B857D8}">
  <ds:schemaRefs>
    <ds:schemaRef ds:uri="http://schemas.microsoft.com/office/infopath/2007/PartnerControls"/>
    <ds:schemaRef ds:uri="http://purl.org/dc/terms/"/>
    <ds:schemaRef ds:uri="http://schemas.microsoft.com/office/2006/documentManagement/types"/>
    <ds:schemaRef ds:uri="http://purl.org/dc/elements/1.1/"/>
    <ds:schemaRef ds:uri="http://purl.org/dc/dcmitype/"/>
    <ds:schemaRef ds:uri="http://schemas.openxmlformats.org/package/2006/metadata/core-properties"/>
    <ds:schemaRef ds:uri="f0552689-2413-41c6-b24f-6b4f77a649c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AB88905-1F61-4562-9411-56E1A766DB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432</TotalTime>
  <Words>757</Words>
  <Application>Microsoft Office PowerPoint</Application>
  <PresentationFormat>Widescreen</PresentationFormat>
  <Paragraphs>43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Monday 25th January  </vt:lpstr>
      <vt:lpstr>PowerPoint Presentation</vt:lpstr>
      <vt:lpstr>PowerPoint Presentation</vt:lpstr>
      <vt:lpstr>Tuesday 26th January </vt:lpstr>
      <vt:lpstr>Wednesday 27th January </vt:lpstr>
      <vt:lpstr>Thursday 28th January </vt:lpstr>
      <vt:lpstr>Friday 29th January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Sandmann</dc:creator>
  <cp:lastModifiedBy>Hayley Sandmann</cp:lastModifiedBy>
  <cp:revision>7</cp:revision>
  <dcterms:created xsi:type="dcterms:W3CDTF">2021-01-10T18:24:21Z</dcterms:created>
  <dcterms:modified xsi:type="dcterms:W3CDTF">2021-01-14T14:45:12Z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0x010100DBA3D94CF5BEB04DB95B866211778684</vt:lpwstr>
  </property>
</Properties>
</file>