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DA84-F92A-4FA9-8B6C-E47630979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9EBA4-437B-48D0-AAE0-169623CB6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3942A-28D4-4F59-87E0-ED0FAAC5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046A9D-50AC-4ADD-BBFB-9FDC3A10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41CB57-FC1C-4A16-8981-B5637FA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89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25D7-F32A-45D6-8FB3-2D266015A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24D93E-4DC9-4E08-AF36-662804B58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F9D176-10BE-403F-B1A4-BBFF9E471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3419C-2FC4-49A8-8407-075B4954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0F88-CC64-4AD7-9AEE-E821A614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42F0A-96AD-49D6-B62C-CA4967F8F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BEFEF3-96A4-4485-940F-1C8F54FD2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F2A6F-E853-4E30-A83A-8F396E00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32D00-7869-40E4-8EC5-8B1A877B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F9B2D-0500-4477-A653-88F3CFE7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8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F11B-AD1E-4C2D-AD8E-6216CB696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84A0D-1619-47BC-9101-27DEF36A8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96318-4169-4870-8C6C-86AF51E4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32488-8776-434A-B1BC-7805E684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16FDD-F8F4-4FEF-BFAB-38D2AC4F1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93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3C179-2BDD-459A-99F3-CE5F01021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16BD3-18D5-469B-952D-8953B7EE6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1FA35-EC59-496B-AD65-F4E55B6DB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A0B2E-12D6-43A6-A661-4CEAFBE8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FE96-096F-4D4C-A469-60843FBE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6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524F4-3F02-4DA3-BB4A-7E93C0530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BEEE4-1525-46BE-A2B8-2EE4941BA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721F5-1271-4FB5-93FA-8BDDD9878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84432-A68A-4BF1-A10F-7D93E458C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BACBE-7459-4C3E-B80C-83EFC9909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17DC9-E55F-4FD2-8A3D-8EB8D9563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1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B98D-5631-4EBB-9AB5-FDAE4F73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4F8A8-E61D-4BFB-8144-1DAB2193F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D64BA-AA4A-4ED1-84A7-3C018029A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429BA5-0D21-4314-BBE1-A7728FDF7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314B5-ABE4-4BED-ADD7-C95851E07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5127C7-D039-4956-A39D-A342B75E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9A197-32B7-445D-AE37-831C17D2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658D9C-4C24-49D0-8692-BB18F597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86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E2E19-EFD7-4DA9-85DA-6F8BD7F0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291CE-3E71-46EA-8D8B-53D88ED88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B9D335-7FD9-439F-BBD5-C85A90EC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9F6B0-EC1F-4082-82FB-3672BDFD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2A558-616E-4FD8-85DA-087ECF0E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F61E0E-64C2-4D02-948C-E08C6D4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A222-80F7-4387-AD37-F744FDB7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70C11-71D8-4BFD-B65F-77DEB96A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82538-0991-442B-B128-86253365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AA4DB-F10F-4CA4-923A-A3015E981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C481-77D2-431A-A282-D29607ED2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313C5-EEF1-4F64-BEC5-3EB0687C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0E9DA-EAA5-4B6F-8DB8-42D24D9C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16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9C54-D6A2-4F37-BBFA-51A625B6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56916-09C8-4FC1-AB85-4D4ABB9F8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4E07C-0582-4092-A606-1F24E783A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3B285-A1B0-4336-B1A9-9C3E07A2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AC7F6-96D0-4A91-83F1-81719203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B0F00-52CF-40A9-9938-108EE560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6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D54A6D-8650-4CA2-A2FF-708D39DB4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76F23-7EC5-4C6B-A9D8-97D1975B3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2D97F-1E03-4E53-B185-75ACC6791B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86BB0-812A-4AAE-880F-50BFBA8EB28E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8A1D3-3540-4437-8240-14CE2CCC8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AE5F-8F29-48A8-AD00-07EDD8B954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DF006-4CCF-469C-82C5-A08A758CB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89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D1EC96-476B-4E70-84C3-9E5B5E646E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4" t="4951" r="24755" b="3701"/>
          <a:stretch/>
        </p:blipFill>
        <p:spPr>
          <a:xfrm rot="5400000">
            <a:off x="2514452" y="-789346"/>
            <a:ext cx="6848872" cy="82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3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02ACF-F22E-42C1-8C29-43A26ADAD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16437" r="1976" b="30652"/>
          <a:stretch/>
        </p:blipFill>
        <p:spPr>
          <a:xfrm>
            <a:off x="0" y="684962"/>
            <a:ext cx="12131353" cy="508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72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2460A5-4565-470E-826A-89460C2D2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864" r="1549" b="30644"/>
          <a:stretch/>
        </p:blipFill>
        <p:spPr>
          <a:xfrm>
            <a:off x="-78557" y="763571"/>
            <a:ext cx="12349113" cy="475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1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2</cp:revision>
  <dcterms:created xsi:type="dcterms:W3CDTF">2021-02-19T21:40:08Z</dcterms:created>
  <dcterms:modified xsi:type="dcterms:W3CDTF">2021-02-19T21:41:16Z</dcterms:modified>
</cp:coreProperties>
</file>