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4"/>
  </p:sldMasterIdLst>
  <p:notesMasterIdLst>
    <p:notesMasterId r:id="rId31"/>
  </p:notesMasterIdLst>
  <p:handoutMasterIdLst>
    <p:handoutMasterId r:id="rId32"/>
  </p:handoutMasterIdLst>
  <p:sldIdLst>
    <p:sldId id="291" r:id="rId5"/>
    <p:sldId id="266" r:id="rId6"/>
    <p:sldId id="336" r:id="rId7"/>
    <p:sldId id="256" r:id="rId8"/>
    <p:sldId id="257" r:id="rId9"/>
    <p:sldId id="297" r:id="rId10"/>
    <p:sldId id="284" r:id="rId11"/>
    <p:sldId id="268" r:id="rId12"/>
    <p:sldId id="339" r:id="rId13"/>
    <p:sldId id="304" r:id="rId14"/>
    <p:sldId id="340" r:id="rId15"/>
    <p:sldId id="302" r:id="rId16"/>
    <p:sldId id="318" r:id="rId17"/>
    <p:sldId id="326" r:id="rId18"/>
    <p:sldId id="341" r:id="rId19"/>
    <p:sldId id="332" r:id="rId20"/>
    <p:sldId id="306" r:id="rId21"/>
    <p:sldId id="308" r:id="rId22"/>
    <p:sldId id="342" r:id="rId23"/>
    <p:sldId id="343" r:id="rId24"/>
    <p:sldId id="303" r:id="rId25"/>
    <p:sldId id="321" r:id="rId26"/>
    <p:sldId id="322" r:id="rId27"/>
    <p:sldId id="280" r:id="rId28"/>
    <p:sldId id="323" r:id="rId29"/>
    <p:sldId id="333" r:id="rId3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63319-4FC4-8B0A-BF54-5C1E423FD040}" v="370" dt="2024-09-12T12:40:58.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728" autoAdjust="0"/>
  </p:normalViewPr>
  <p:slideViewPr>
    <p:cSldViewPr>
      <p:cViewPr varScale="1">
        <p:scale>
          <a:sx n="81" d="100"/>
          <a:sy n="81" d="100"/>
        </p:scale>
        <p:origin x="1315"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ope Broadmore" userId="S::hbroadmore@lunsford.kent.sch.uk::6c209bc0-2312-4c2c-9147-c9b6bc32fa73" providerId="AD" clId="Web-{66163319-4FC4-8B0A-BF54-5C1E423FD040}"/>
    <pc:docChg chg="addSld modSld">
      <pc:chgData name="Miss Hope Broadmore" userId="S::hbroadmore@lunsford.kent.sch.uk::6c209bc0-2312-4c2c-9147-c9b6bc32fa73" providerId="AD" clId="Web-{66163319-4FC4-8B0A-BF54-5C1E423FD040}" dt="2024-09-12T12:40:57.841" v="327" actId="20577"/>
      <pc:docMkLst>
        <pc:docMk/>
      </pc:docMkLst>
      <pc:sldChg chg="modSp">
        <pc:chgData name="Miss Hope Broadmore" userId="S::hbroadmore@lunsford.kent.sch.uk::6c209bc0-2312-4c2c-9147-c9b6bc32fa73" providerId="AD" clId="Web-{66163319-4FC4-8B0A-BF54-5C1E423FD040}" dt="2024-09-12T12:40:57.841" v="327" actId="20577"/>
        <pc:sldMkLst>
          <pc:docMk/>
          <pc:sldMk cId="0" sldId="303"/>
        </pc:sldMkLst>
        <pc:spChg chg="mod">
          <ac:chgData name="Miss Hope Broadmore" userId="S::hbroadmore@lunsford.kent.sch.uk::6c209bc0-2312-4c2c-9147-c9b6bc32fa73" providerId="AD" clId="Web-{66163319-4FC4-8B0A-BF54-5C1E423FD040}" dt="2024-09-12T12:40:57.841" v="327" actId="20577"/>
          <ac:spMkLst>
            <pc:docMk/>
            <pc:sldMk cId="0" sldId="303"/>
            <ac:spMk id="2" creationId="{1BC521D0-84E6-414F-9FA2-871A6DE08AED}"/>
          </ac:spMkLst>
        </pc:spChg>
      </pc:sldChg>
      <pc:sldChg chg="modSp">
        <pc:chgData name="Miss Hope Broadmore" userId="S::hbroadmore@lunsford.kent.sch.uk::6c209bc0-2312-4c2c-9147-c9b6bc32fa73" providerId="AD" clId="Web-{66163319-4FC4-8B0A-BF54-5C1E423FD040}" dt="2024-09-12T12:40:31.263" v="312" actId="1076"/>
        <pc:sldMkLst>
          <pc:docMk/>
          <pc:sldMk cId="2058040784" sldId="341"/>
        </pc:sldMkLst>
        <pc:spChg chg="mod">
          <ac:chgData name="Miss Hope Broadmore" userId="S::hbroadmore@lunsford.kent.sch.uk::6c209bc0-2312-4c2c-9147-c9b6bc32fa73" providerId="AD" clId="Web-{66163319-4FC4-8B0A-BF54-5C1E423FD040}" dt="2024-09-12T12:40:31.263" v="312" actId="1076"/>
          <ac:spMkLst>
            <pc:docMk/>
            <pc:sldMk cId="2058040784" sldId="341"/>
            <ac:spMk id="3" creationId="{B35FA8A3-4139-492F-822F-08C355365FE7}"/>
          </ac:spMkLst>
        </pc:spChg>
      </pc:sldChg>
      <pc:sldChg chg="modSp new">
        <pc:chgData name="Miss Hope Broadmore" userId="S::hbroadmore@lunsford.kent.sch.uk::6c209bc0-2312-4c2c-9147-c9b6bc32fa73" providerId="AD" clId="Web-{66163319-4FC4-8B0A-BF54-5C1E423FD040}" dt="2024-09-12T07:34:41.878" v="131" actId="20577"/>
        <pc:sldMkLst>
          <pc:docMk/>
          <pc:sldMk cId="2144873026" sldId="342"/>
        </pc:sldMkLst>
        <pc:spChg chg="mod">
          <ac:chgData name="Miss Hope Broadmore" userId="S::hbroadmore@lunsford.kent.sch.uk::6c209bc0-2312-4c2c-9147-c9b6bc32fa73" providerId="AD" clId="Web-{66163319-4FC4-8B0A-BF54-5C1E423FD040}" dt="2024-09-12T07:34:41.878" v="131" actId="20577"/>
          <ac:spMkLst>
            <pc:docMk/>
            <pc:sldMk cId="2144873026" sldId="342"/>
            <ac:spMk id="2" creationId="{0FA42EAD-39D5-58BC-D7DE-292FD01A7456}"/>
          </ac:spMkLst>
        </pc:spChg>
        <pc:spChg chg="mod">
          <ac:chgData name="Miss Hope Broadmore" userId="S::hbroadmore@lunsford.kent.sch.uk::6c209bc0-2312-4c2c-9147-c9b6bc32fa73" providerId="AD" clId="Web-{66163319-4FC4-8B0A-BF54-5C1E423FD040}" dt="2024-09-12T07:33:43.705" v="6" actId="20577"/>
          <ac:spMkLst>
            <pc:docMk/>
            <pc:sldMk cId="2144873026" sldId="342"/>
            <ac:spMk id="3" creationId="{48B3EFDA-3308-2D04-0EFD-830DA74F52D2}"/>
          </ac:spMkLst>
        </pc:spChg>
      </pc:sldChg>
      <pc:sldChg chg="modSp new">
        <pc:chgData name="Miss Hope Broadmore" userId="S::hbroadmore@lunsford.kent.sch.uk::6c209bc0-2312-4c2c-9147-c9b6bc32fa73" providerId="AD" clId="Web-{66163319-4FC4-8B0A-BF54-5C1E423FD040}" dt="2024-09-12T07:35:29.176" v="272" actId="20577"/>
        <pc:sldMkLst>
          <pc:docMk/>
          <pc:sldMk cId="2282325141" sldId="343"/>
        </pc:sldMkLst>
        <pc:spChg chg="mod">
          <ac:chgData name="Miss Hope Broadmore" userId="S::hbroadmore@lunsford.kent.sch.uk::6c209bc0-2312-4c2c-9147-c9b6bc32fa73" providerId="AD" clId="Web-{66163319-4FC4-8B0A-BF54-5C1E423FD040}" dt="2024-09-12T07:35:29.176" v="272" actId="20577"/>
          <ac:spMkLst>
            <pc:docMk/>
            <pc:sldMk cId="2282325141" sldId="343"/>
            <ac:spMk id="2" creationId="{D2D3F3B5-B2EA-9E16-CFB9-04F609307B34}"/>
          </ac:spMkLst>
        </pc:spChg>
        <pc:spChg chg="mod">
          <ac:chgData name="Miss Hope Broadmore" userId="S::hbroadmore@lunsford.kent.sch.uk::6c209bc0-2312-4c2c-9147-c9b6bc32fa73" providerId="AD" clId="Web-{66163319-4FC4-8B0A-BF54-5C1E423FD040}" dt="2024-09-12T07:34:48.582" v="148" actId="20577"/>
          <ac:spMkLst>
            <pc:docMk/>
            <pc:sldMk cId="2282325141" sldId="343"/>
            <ac:spMk id="3" creationId="{1E6F1D31-39EB-EA37-250E-6452DF66D6B3}"/>
          </ac:spMkLst>
        </pc:spChg>
      </pc:sldChg>
    </pc:docChg>
  </pc:docChgLst>
  <pc:docChgLst>
    <pc:chgData name="Miss Hope Broadmore" userId="6c209bc0-2312-4c2c-9147-c9b6bc32fa73" providerId="ADAL" clId="{67A036E5-D315-4509-918F-31E33264BEC5}"/>
    <pc:docChg chg="undo custSel addSld delSld modSld sldOrd">
      <pc:chgData name="Miss Hope Broadmore" userId="6c209bc0-2312-4c2c-9147-c9b6bc32fa73" providerId="ADAL" clId="{67A036E5-D315-4509-918F-31E33264BEC5}" dt="2024-09-12T15:24:32.583" v="3675" actId="20577"/>
      <pc:docMkLst>
        <pc:docMk/>
      </pc:docMkLst>
      <pc:sldChg chg="del">
        <pc:chgData name="Miss Hope Broadmore" userId="6c209bc0-2312-4c2c-9147-c9b6bc32fa73" providerId="ADAL" clId="{67A036E5-D315-4509-918F-31E33264BEC5}" dt="2024-09-11T15:55:27.751" v="3662" actId="2696"/>
        <pc:sldMkLst>
          <pc:docMk/>
          <pc:sldMk cId="2155338361" sldId="258"/>
        </pc:sldMkLst>
      </pc:sldChg>
      <pc:sldChg chg="del">
        <pc:chgData name="Miss Hope Broadmore" userId="6c209bc0-2312-4c2c-9147-c9b6bc32fa73" providerId="ADAL" clId="{67A036E5-D315-4509-918F-31E33264BEC5}" dt="2024-09-11T15:55:28.445" v="3663" actId="2696"/>
        <pc:sldMkLst>
          <pc:docMk/>
          <pc:sldMk cId="2307076597" sldId="259"/>
        </pc:sldMkLst>
      </pc:sldChg>
      <pc:sldChg chg="del">
        <pc:chgData name="Miss Hope Broadmore" userId="6c209bc0-2312-4c2c-9147-c9b6bc32fa73" providerId="ADAL" clId="{67A036E5-D315-4509-918F-31E33264BEC5}" dt="2024-09-11T15:55:29.266" v="3664" actId="2696"/>
        <pc:sldMkLst>
          <pc:docMk/>
          <pc:sldMk cId="1935401078" sldId="260"/>
        </pc:sldMkLst>
      </pc:sldChg>
      <pc:sldChg chg="modSp modAnim">
        <pc:chgData name="Miss Hope Broadmore" userId="6c209bc0-2312-4c2c-9147-c9b6bc32fa73" providerId="ADAL" clId="{67A036E5-D315-4509-918F-31E33264BEC5}" dt="2024-09-04T17:50:21.803" v="226" actId="20577"/>
        <pc:sldMkLst>
          <pc:docMk/>
          <pc:sldMk cId="0" sldId="266"/>
        </pc:sldMkLst>
        <pc:spChg chg="mod">
          <ac:chgData name="Miss Hope Broadmore" userId="6c209bc0-2312-4c2c-9147-c9b6bc32fa73" providerId="ADAL" clId="{67A036E5-D315-4509-918F-31E33264BEC5}" dt="2024-09-04T17:50:21.803" v="226" actId="20577"/>
          <ac:spMkLst>
            <pc:docMk/>
            <pc:sldMk cId="0" sldId="266"/>
            <ac:spMk id="30723" creationId="{ED185BA2-593E-4C38-8368-CB831690CC77}"/>
          </ac:spMkLst>
        </pc:spChg>
      </pc:sldChg>
      <pc:sldChg chg="modSp">
        <pc:chgData name="Miss Hope Broadmore" userId="6c209bc0-2312-4c2c-9147-c9b6bc32fa73" providerId="ADAL" clId="{67A036E5-D315-4509-918F-31E33264BEC5}" dt="2024-09-04T17:56:39.663" v="1110" actId="1076"/>
        <pc:sldMkLst>
          <pc:docMk/>
          <pc:sldMk cId="0" sldId="302"/>
        </pc:sldMkLst>
        <pc:spChg chg="mod">
          <ac:chgData name="Miss Hope Broadmore" userId="6c209bc0-2312-4c2c-9147-c9b6bc32fa73" providerId="ADAL" clId="{67A036E5-D315-4509-918F-31E33264BEC5}" dt="2024-09-04T17:56:39.663" v="1110" actId="1076"/>
          <ac:spMkLst>
            <pc:docMk/>
            <pc:sldMk cId="0" sldId="302"/>
            <ac:spMk id="2" creationId="{610C1338-8D77-4471-A1FA-90029666DF24}"/>
          </ac:spMkLst>
        </pc:spChg>
      </pc:sldChg>
      <pc:sldChg chg="modSp">
        <pc:chgData name="Miss Hope Broadmore" userId="6c209bc0-2312-4c2c-9147-c9b6bc32fa73" providerId="ADAL" clId="{67A036E5-D315-4509-918F-31E33264BEC5}" dt="2024-09-11T15:54:25.075" v="3660" actId="20577"/>
        <pc:sldMkLst>
          <pc:docMk/>
          <pc:sldMk cId="0" sldId="303"/>
        </pc:sldMkLst>
        <pc:spChg chg="mod">
          <ac:chgData name="Miss Hope Broadmore" userId="6c209bc0-2312-4c2c-9147-c9b6bc32fa73" providerId="ADAL" clId="{67A036E5-D315-4509-918F-31E33264BEC5}" dt="2024-09-11T15:54:25.075" v="3660" actId="20577"/>
          <ac:spMkLst>
            <pc:docMk/>
            <pc:sldMk cId="0" sldId="303"/>
            <ac:spMk id="2" creationId="{1BC521D0-84E6-414F-9FA2-871A6DE08AED}"/>
          </ac:spMkLst>
        </pc:spChg>
      </pc:sldChg>
      <pc:sldChg chg="modSp">
        <pc:chgData name="Miss Hope Broadmore" userId="6c209bc0-2312-4c2c-9147-c9b6bc32fa73" providerId="ADAL" clId="{67A036E5-D315-4509-918F-31E33264BEC5}" dt="2024-09-11T10:09:29.326" v="1542" actId="20577"/>
        <pc:sldMkLst>
          <pc:docMk/>
          <pc:sldMk cId="0" sldId="304"/>
        </pc:sldMkLst>
        <pc:spChg chg="mod">
          <ac:chgData name="Miss Hope Broadmore" userId="6c209bc0-2312-4c2c-9147-c9b6bc32fa73" providerId="ADAL" clId="{67A036E5-D315-4509-918F-31E33264BEC5}" dt="2024-09-11T10:09:29.326" v="1542" actId="20577"/>
          <ac:spMkLst>
            <pc:docMk/>
            <pc:sldMk cId="0" sldId="304"/>
            <ac:spMk id="13314" creationId="{F335BC75-375C-47B0-9044-0F531EE0FA88}"/>
          </ac:spMkLst>
        </pc:spChg>
        <pc:spChg chg="mod">
          <ac:chgData name="Miss Hope Broadmore" userId="6c209bc0-2312-4c2c-9147-c9b6bc32fa73" providerId="ADAL" clId="{67A036E5-D315-4509-918F-31E33264BEC5}" dt="2024-09-04T17:50:38.899" v="238" actId="20577"/>
          <ac:spMkLst>
            <pc:docMk/>
            <pc:sldMk cId="0" sldId="304"/>
            <ac:spMk id="13315" creationId="{E1763F3B-972F-41B4-96B9-653FFB28327D}"/>
          </ac:spMkLst>
        </pc:spChg>
      </pc:sldChg>
      <pc:sldChg chg="modSp">
        <pc:chgData name="Miss Hope Broadmore" userId="6c209bc0-2312-4c2c-9147-c9b6bc32fa73" providerId="ADAL" clId="{67A036E5-D315-4509-918F-31E33264BEC5}" dt="2024-09-11T15:54:04.181" v="3639" actId="14100"/>
        <pc:sldMkLst>
          <pc:docMk/>
          <pc:sldMk cId="0" sldId="306"/>
        </pc:sldMkLst>
        <pc:spChg chg="mod">
          <ac:chgData name="Miss Hope Broadmore" userId="6c209bc0-2312-4c2c-9147-c9b6bc32fa73" providerId="ADAL" clId="{67A036E5-D315-4509-918F-31E33264BEC5}" dt="2024-09-11T15:54:04.181" v="3639" actId="14100"/>
          <ac:spMkLst>
            <pc:docMk/>
            <pc:sldMk cId="0" sldId="306"/>
            <ac:spMk id="2" creationId="{00000000-0000-0000-0000-000000000000}"/>
          </ac:spMkLst>
        </pc:spChg>
        <pc:spChg chg="mod">
          <ac:chgData name="Miss Hope Broadmore" userId="6c209bc0-2312-4c2c-9147-c9b6bc32fa73" providerId="ADAL" clId="{67A036E5-D315-4509-918F-31E33264BEC5}" dt="2024-09-11T15:52:44.953" v="3278" actId="20577"/>
          <ac:spMkLst>
            <pc:docMk/>
            <pc:sldMk cId="0" sldId="306"/>
            <ac:spMk id="17411" creationId="{64335389-C2CE-40EF-B610-E8624530E636}"/>
          </ac:spMkLst>
        </pc:spChg>
      </pc:sldChg>
      <pc:sldChg chg="modSp">
        <pc:chgData name="Miss Hope Broadmore" userId="6c209bc0-2312-4c2c-9147-c9b6bc32fa73" providerId="ADAL" clId="{67A036E5-D315-4509-918F-31E33264BEC5}" dt="2024-09-11T15:54:13.513" v="3641" actId="27636"/>
        <pc:sldMkLst>
          <pc:docMk/>
          <pc:sldMk cId="0" sldId="308"/>
        </pc:sldMkLst>
        <pc:spChg chg="mod">
          <ac:chgData name="Miss Hope Broadmore" userId="6c209bc0-2312-4c2c-9147-c9b6bc32fa73" providerId="ADAL" clId="{67A036E5-D315-4509-918F-31E33264BEC5}" dt="2024-09-11T15:54:13.513" v="3641" actId="27636"/>
          <ac:spMkLst>
            <pc:docMk/>
            <pc:sldMk cId="0" sldId="308"/>
            <ac:spMk id="3" creationId="{9A85B790-FB07-42DF-8686-3784D4DFCAAB}"/>
          </ac:spMkLst>
        </pc:spChg>
      </pc:sldChg>
      <pc:sldChg chg="modSp">
        <pc:chgData name="Miss Hope Broadmore" userId="6c209bc0-2312-4c2c-9147-c9b6bc32fa73" providerId="ADAL" clId="{67A036E5-D315-4509-918F-31E33264BEC5}" dt="2024-09-11T15:56:06.268" v="3673" actId="20577"/>
        <pc:sldMkLst>
          <pc:docMk/>
          <pc:sldMk cId="0" sldId="318"/>
        </pc:sldMkLst>
        <pc:spChg chg="mod">
          <ac:chgData name="Miss Hope Broadmore" userId="6c209bc0-2312-4c2c-9147-c9b6bc32fa73" providerId="ADAL" clId="{67A036E5-D315-4509-918F-31E33264BEC5}" dt="2024-09-11T15:56:06.268" v="3673" actId="20577"/>
          <ac:spMkLst>
            <pc:docMk/>
            <pc:sldMk cId="0" sldId="318"/>
            <ac:spMk id="23554" creationId="{790F3AB8-AE7E-4960-B984-A025007624E8}"/>
          </ac:spMkLst>
        </pc:spChg>
        <pc:spChg chg="mod">
          <ac:chgData name="Miss Hope Broadmore" userId="6c209bc0-2312-4c2c-9147-c9b6bc32fa73" providerId="ADAL" clId="{67A036E5-D315-4509-918F-31E33264BEC5}" dt="2024-09-11T15:47:18.050" v="1964" actId="14100"/>
          <ac:spMkLst>
            <pc:docMk/>
            <pc:sldMk cId="0" sldId="318"/>
            <ac:spMk id="23555" creationId="{1F5643FF-ACBE-4260-91D2-807F22E6AE66}"/>
          </ac:spMkLst>
        </pc:spChg>
      </pc:sldChg>
      <pc:sldChg chg="del">
        <pc:chgData name="Miss Hope Broadmore" userId="6c209bc0-2312-4c2c-9147-c9b6bc32fa73" providerId="ADAL" clId="{67A036E5-D315-4509-918F-31E33264BEC5}" dt="2024-09-11T10:10:19.119" v="1590" actId="2696"/>
        <pc:sldMkLst>
          <pc:docMk/>
          <pc:sldMk cId="3489606584" sldId="319"/>
        </pc:sldMkLst>
      </pc:sldChg>
      <pc:sldChg chg="del">
        <pc:chgData name="Miss Hope Broadmore" userId="6c209bc0-2312-4c2c-9147-c9b6bc32fa73" providerId="ADAL" clId="{67A036E5-D315-4509-918F-31E33264BEC5}" dt="2024-09-11T10:10:20.089" v="1591" actId="2696"/>
        <pc:sldMkLst>
          <pc:docMk/>
          <pc:sldMk cId="2691126712" sldId="320"/>
        </pc:sldMkLst>
      </pc:sldChg>
      <pc:sldChg chg="ord">
        <pc:chgData name="Miss Hope Broadmore" userId="6c209bc0-2312-4c2c-9147-c9b6bc32fa73" providerId="ADAL" clId="{67A036E5-D315-4509-918F-31E33264BEC5}" dt="2024-09-11T15:54:42.365" v="3661"/>
        <pc:sldMkLst>
          <pc:docMk/>
          <pc:sldMk cId="3880312312" sldId="322"/>
        </pc:sldMkLst>
      </pc:sldChg>
      <pc:sldChg chg="modSp">
        <pc:chgData name="Miss Hope Broadmore" userId="6c209bc0-2312-4c2c-9147-c9b6bc32fa73" providerId="ADAL" clId="{67A036E5-D315-4509-918F-31E33264BEC5}" dt="2024-09-11T10:10:46.785" v="1616" actId="13926"/>
        <pc:sldMkLst>
          <pc:docMk/>
          <pc:sldMk cId="3232935263" sldId="323"/>
        </pc:sldMkLst>
        <pc:spChg chg="mod">
          <ac:chgData name="Miss Hope Broadmore" userId="6c209bc0-2312-4c2c-9147-c9b6bc32fa73" providerId="ADAL" clId="{67A036E5-D315-4509-918F-31E33264BEC5}" dt="2024-09-11T10:10:46.785" v="1616" actId="13926"/>
          <ac:spMkLst>
            <pc:docMk/>
            <pc:sldMk cId="3232935263" sldId="323"/>
            <ac:spMk id="72707" creationId="{F85C7180-4BAF-4347-8109-DE47BEEEA425}"/>
          </ac:spMkLst>
        </pc:spChg>
      </pc:sldChg>
      <pc:sldChg chg="modSp">
        <pc:chgData name="Miss Hope Broadmore" userId="6c209bc0-2312-4c2c-9147-c9b6bc32fa73" providerId="ADAL" clId="{67A036E5-D315-4509-918F-31E33264BEC5}" dt="2024-09-12T15:24:32.583" v="3675" actId="20577"/>
        <pc:sldMkLst>
          <pc:docMk/>
          <pc:sldMk cId="1253772266" sldId="326"/>
        </pc:sldMkLst>
        <pc:spChg chg="mod">
          <ac:chgData name="Miss Hope Broadmore" userId="6c209bc0-2312-4c2c-9147-c9b6bc32fa73" providerId="ADAL" clId="{67A036E5-D315-4509-918F-31E33264BEC5}" dt="2024-09-11T10:09:52.369" v="1558" actId="20577"/>
          <ac:spMkLst>
            <pc:docMk/>
            <pc:sldMk cId="1253772266" sldId="326"/>
            <ac:spMk id="2" creationId="{00000000-0000-0000-0000-000000000000}"/>
          </ac:spMkLst>
        </pc:spChg>
        <pc:spChg chg="mod">
          <ac:chgData name="Miss Hope Broadmore" userId="6c209bc0-2312-4c2c-9147-c9b6bc32fa73" providerId="ADAL" clId="{67A036E5-D315-4509-918F-31E33264BEC5}" dt="2024-09-12T15:24:32.583" v="3675" actId="20577"/>
          <ac:spMkLst>
            <pc:docMk/>
            <pc:sldMk cId="1253772266" sldId="326"/>
            <ac:spMk id="4" creationId="{1F5643FF-ACBE-4260-91D2-807F22E6AE66}"/>
          </ac:spMkLst>
        </pc:spChg>
      </pc:sldChg>
      <pc:sldChg chg="modSp">
        <pc:chgData name="Miss Hope Broadmore" userId="6c209bc0-2312-4c2c-9147-c9b6bc32fa73" providerId="ADAL" clId="{67A036E5-D315-4509-918F-31E33264BEC5}" dt="2024-09-11T15:52:33.184" v="3276" actId="13926"/>
        <pc:sldMkLst>
          <pc:docMk/>
          <pc:sldMk cId="2959192565" sldId="332"/>
        </pc:sldMkLst>
        <pc:spChg chg="mod">
          <ac:chgData name="Miss Hope Broadmore" userId="6c209bc0-2312-4c2c-9147-c9b6bc32fa73" providerId="ADAL" clId="{67A036E5-D315-4509-918F-31E33264BEC5}" dt="2024-09-11T15:52:33.184" v="3276" actId="13926"/>
          <ac:spMkLst>
            <pc:docMk/>
            <pc:sldMk cId="2959192565" sldId="332"/>
            <ac:spMk id="2" creationId="{00000000-0000-0000-0000-000000000000}"/>
          </ac:spMkLst>
        </pc:spChg>
      </pc:sldChg>
      <pc:sldChg chg="modSp add">
        <pc:chgData name="Miss Hope Broadmore" userId="6c209bc0-2312-4c2c-9147-c9b6bc32fa73" providerId="ADAL" clId="{67A036E5-D315-4509-918F-31E33264BEC5}" dt="2024-09-04T18:01:03.582" v="1438" actId="20577"/>
        <pc:sldMkLst>
          <pc:docMk/>
          <pc:sldMk cId="348472059" sldId="340"/>
        </pc:sldMkLst>
        <pc:spChg chg="mod">
          <ac:chgData name="Miss Hope Broadmore" userId="6c209bc0-2312-4c2c-9147-c9b6bc32fa73" providerId="ADAL" clId="{67A036E5-D315-4509-918F-31E33264BEC5}" dt="2024-09-04T18:00:55.556" v="1413" actId="1076"/>
          <ac:spMkLst>
            <pc:docMk/>
            <pc:sldMk cId="348472059" sldId="340"/>
            <ac:spMk id="2" creationId="{C4634CDD-A044-460C-BA7D-A6130ECE810C}"/>
          </ac:spMkLst>
        </pc:spChg>
        <pc:spChg chg="mod">
          <ac:chgData name="Miss Hope Broadmore" userId="6c209bc0-2312-4c2c-9147-c9b6bc32fa73" providerId="ADAL" clId="{67A036E5-D315-4509-918F-31E33264BEC5}" dt="2024-09-04T18:01:03.582" v="1438" actId="20577"/>
          <ac:spMkLst>
            <pc:docMk/>
            <pc:sldMk cId="348472059" sldId="340"/>
            <ac:spMk id="3" creationId="{775CF2A9-4E20-4C29-BC64-955D5F00AA56}"/>
          </ac:spMkLst>
        </pc:spChg>
      </pc:sldChg>
      <pc:sldChg chg="addSp modSp add">
        <pc:chgData name="Miss Hope Broadmore" userId="6c209bc0-2312-4c2c-9147-c9b6bc32fa73" providerId="ADAL" clId="{67A036E5-D315-4509-918F-31E33264BEC5}" dt="2024-09-11T15:50:33.252" v="2855" actId="20577"/>
        <pc:sldMkLst>
          <pc:docMk/>
          <pc:sldMk cId="2058040784" sldId="341"/>
        </pc:sldMkLst>
        <pc:spChg chg="mod">
          <ac:chgData name="Miss Hope Broadmore" userId="6c209bc0-2312-4c2c-9147-c9b6bc32fa73" providerId="ADAL" clId="{67A036E5-D315-4509-918F-31E33264BEC5}" dt="2024-09-11T15:48:53.733" v="2440" actId="20577"/>
          <ac:spMkLst>
            <pc:docMk/>
            <pc:sldMk cId="2058040784" sldId="341"/>
            <ac:spMk id="2" creationId="{903AD494-57E1-4C9C-9F8E-EF95CDB46E1E}"/>
          </ac:spMkLst>
        </pc:spChg>
        <pc:spChg chg="add mod">
          <ac:chgData name="Miss Hope Broadmore" userId="6c209bc0-2312-4c2c-9147-c9b6bc32fa73" providerId="ADAL" clId="{67A036E5-D315-4509-918F-31E33264BEC5}" dt="2024-09-11T15:50:33.252" v="2855" actId="20577"/>
          <ac:spMkLst>
            <pc:docMk/>
            <pc:sldMk cId="2058040784" sldId="341"/>
            <ac:spMk id="3" creationId="{B35FA8A3-4139-492F-822F-08C355365FE7}"/>
          </ac:spMkLst>
        </pc:spChg>
      </pc:sldChg>
      <pc:sldChg chg="modSp add del">
        <pc:chgData name="Miss Hope Broadmore" userId="6c209bc0-2312-4c2c-9147-c9b6bc32fa73" providerId="ADAL" clId="{67A036E5-D315-4509-918F-31E33264BEC5}" dt="2024-09-11T10:11:27.275" v="1663" actId="2696"/>
        <pc:sldMkLst>
          <pc:docMk/>
          <pc:sldMk cId="2834822995" sldId="341"/>
        </pc:sldMkLst>
        <pc:spChg chg="mod">
          <ac:chgData name="Miss Hope Broadmore" userId="6c209bc0-2312-4c2c-9147-c9b6bc32fa73" providerId="ADAL" clId="{67A036E5-D315-4509-918F-31E33264BEC5}" dt="2024-09-11T10:11:19.041" v="1662" actId="20577"/>
          <ac:spMkLst>
            <pc:docMk/>
            <pc:sldMk cId="2834822995" sldId="341"/>
            <ac:spMk id="2" creationId="{A2B9D948-6F8C-4CE8-B32A-AD63AAF27C94}"/>
          </ac:spMkLst>
        </pc:spChg>
        <pc:spChg chg="mod">
          <ac:chgData name="Miss Hope Broadmore" userId="6c209bc0-2312-4c2c-9147-c9b6bc32fa73" providerId="ADAL" clId="{67A036E5-D315-4509-918F-31E33264BEC5}" dt="2024-09-11T10:11:03.445" v="1627" actId="20577"/>
          <ac:spMkLst>
            <pc:docMk/>
            <pc:sldMk cId="2834822995" sldId="341"/>
            <ac:spMk id="3" creationId="{68BEA6F4-1143-4E87-A19A-35850F9B84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0628A20-9EAF-4326-BDC8-1F3A962517CD}"/>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7" name="Rectangle 3">
            <a:extLst>
              <a:ext uri="{FF2B5EF4-FFF2-40B4-BE49-F238E27FC236}">
                <a16:creationId xmlns:a16="http://schemas.microsoft.com/office/drawing/2014/main" id="{95A3F40B-BC67-4F96-AEAE-A564F2160DAA}"/>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a:extLst>
              <a:ext uri="{FF2B5EF4-FFF2-40B4-BE49-F238E27FC236}">
                <a16:creationId xmlns:a16="http://schemas.microsoft.com/office/drawing/2014/main" id="{8AA33C70-7EB4-4CD3-8E77-7AF392DDCCB0}"/>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9" name="Rectangle 5">
            <a:extLst>
              <a:ext uri="{FF2B5EF4-FFF2-40B4-BE49-F238E27FC236}">
                <a16:creationId xmlns:a16="http://schemas.microsoft.com/office/drawing/2014/main" id="{C5D3B31B-1E4E-442C-B9EC-E87F6AFB5CA5}"/>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139D911-2C95-4309-A1AC-982415F27B8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A4DF5DC-4BED-41A1-9DE8-781DA5AFDBDA}"/>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1747" name="Rectangle 3">
            <a:extLst>
              <a:ext uri="{FF2B5EF4-FFF2-40B4-BE49-F238E27FC236}">
                <a16:creationId xmlns:a16="http://schemas.microsoft.com/office/drawing/2014/main" id="{768D1979-EBE9-4221-B60C-C21E2F2BB418}"/>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a:extLst>
              <a:ext uri="{FF2B5EF4-FFF2-40B4-BE49-F238E27FC236}">
                <a16:creationId xmlns:a16="http://schemas.microsoft.com/office/drawing/2014/main" id="{069A82F9-702E-4171-B0D8-783A16366FF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A616DFB2-3038-4B51-B6E0-7BD52799D4F4}"/>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AE09E272-7AA5-40EB-A902-FF4C9FF36013}"/>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1751" name="Rectangle 7">
            <a:extLst>
              <a:ext uri="{FF2B5EF4-FFF2-40B4-BE49-F238E27FC236}">
                <a16:creationId xmlns:a16="http://schemas.microsoft.com/office/drawing/2014/main" id="{88995B16-100A-4567-A5A0-88849B15665C}"/>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1903C4A-48DA-4A81-81A6-F586977358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2380C0D-D92E-4C00-8718-CC51DC3CCB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93B8CF8-F4EE-4C70-A50C-1DFDCCABB000}"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E8FB0E90-C28C-41D5-8AF7-84372A369F0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1AC8B1E-A71A-466C-8844-49B6BF4498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0AD849A-2C0A-414A-A044-CAF22A5181F4}"/>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D4F79F6B-064B-4001-9A62-11711A47FAD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1E9F85F7-61D3-462A-A4E7-48F60EAF1FA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F8A466D-735A-42A4-A922-D673CDF2CB4C}" type="slidenum">
              <a:rPr lang="en-GB" altLang="en-US">
                <a:latin typeface="Arial" panose="020B0604020202020204" pitchFamily="34" charset="0"/>
              </a:rPr>
              <a:pPr/>
              <a:t>21</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FDB3D1C-65C3-42F8-A266-A38CCF0EA84C}"/>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2DABFFB9-62B2-4DE7-9914-3155E17F8AA0}"/>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5060" name="Slide Number Placeholder 3">
            <a:extLst>
              <a:ext uri="{FF2B5EF4-FFF2-40B4-BE49-F238E27FC236}">
                <a16:creationId xmlns:a16="http://schemas.microsoft.com/office/drawing/2014/main" id="{144C0211-E203-4537-B61C-B0B26B6DA846}"/>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7072F78-571A-4377-9DD5-6096A21B0C7F}"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6707D60-DC03-4974-857B-D218EEC272F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FA7E9F97-D3E1-44C6-B243-C92D041F61AB}"/>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0964" name="Slide Number Placeholder 3">
            <a:extLst>
              <a:ext uri="{FF2B5EF4-FFF2-40B4-BE49-F238E27FC236}">
                <a16:creationId xmlns:a16="http://schemas.microsoft.com/office/drawing/2014/main" id="{63EFE2D5-CB3F-4387-BFDA-1594D2F86873}"/>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BE7E183-5BC8-4717-9291-CF14500B5EFB}"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79794D5-AF37-4F59-BFDD-8EEBB2E0C6A6}"/>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4F18B9D-2335-44D8-AA35-16A84C4CBFB7}"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FBD340DF-C638-467F-9DA9-1D74923C9C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EC3B2B0-2EFC-46DD-92A8-9A4B472B8E97}"/>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GA 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E00C689-5068-4618-9619-7A97B3FD15A5}"/>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CA116E07-9049-4F39-B9D2-A34B10D863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F6C87C5B-B54D-4200-8D4A-3B06E9DF82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93C7A44-64E7-41DC-8123-69C807C8E2A6}" type="slidenum">
              <a:rPr lang="en-GB" altLang="en-US">
                <a:latin typeface="Arial" panose="020B0604020202020204" pitchFamily="34" charset="0"/>
              </a:rPr>
              <a:pPr/>
              <a:t>10</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B0220F-1733-4D4B-8EA3-1D79BEEC878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868B880-196D-4BE3-8704-4FDD270350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7F83D5F0-9078-4E92-B390-D23403F5E9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E39D9E2-6A0E-4C62-A137-AC715E817359}" type="slidenum">
              <a:rPr lang="en-GB" altLang="en-US">
                <a:latin typeface="Arial" panose="020B0604020202020204" pitchFamily="34" charset="0"/>
              </a:rPr>
              <a:pPr/>
              <a:t>12</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16</a:t>
            </a:fld>
            <a:endParaRPr lang="en-GB" altLang="en-US">
              <a:latin typeface="Arial" panose="020B0604020202020204" pitchFamily="34" charset="0"/>
            </a:endParaRPr>
          </a:p>
        </p:txBody>
      </p:sp>
    </p:spTree>
    <p:extLst>
      <p:ext uri="{BB962C8B-B14F-4D97-AF65-F5344CB8AC3E}">
        <p14:creationId xmlns:p14="http://schemas.microsoft.com/office/powerpoint/2010/main" val="43708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17</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2FDEC1-B437-41FF-BFE3-88388A090F76}"/>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D6417386-BBBE-40B4-AF09-544308AE6E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AC68603B-8773-4C71-991E-C0760C9222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4DFC9E2-1C8E-437D-A782-7B5FDCF33EA3}" type="slidenum">
              <a:rPr lang="en-GB" altLang="en-US">
                <a:latin typeface="Arial" panose="020B0604020202020204" pitchFamily="34" charset="0"/>
              </a:rPr>
              <a:pPr/>
              <a:t>18</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04184B8-EA08-404E-A2E0-18CF52EDB022}"/>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F02F846D-F961-40C4-9BDF-ED22CA975DD1}"/>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A95277A9-DEF9-485F-8EEC-DD20AAE30736}"/>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47D4E120-7C5C-480C-9252-45A4C0992430}"/>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5EE4A4A5-7262-4D11-8F6C-2745E76AC0FF}"/>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C153C79B-A9B4-411C-AD41-F5B26C877EB3}"/>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2A8DB9C2-64ED-456A-8AF0-CF804A6363CF}"/>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EDA200CE-AE4B-4FB6-A6D0-8E425C798358}"/>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F7267B69-BD44-4EFF-B2C0-C3E5BCC5D15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3CEC914A-887C-461B-98EE-66145D2A42BD}"/>
              </a:ext>
            </a:extLst>
          </p:cNvPr>
          <p:cNvSpPr>
            <a:spLocks noGrp="1"/>
          </p:cNvSpPr>
          <p:nvPr>
            <p:ph type="sldNum" sz="quarter" idx="12"/>
          </p:nvPr>
        </p:nvSpPr>
        <p:spPr/>
        <p:txBody>
          <a:bodyPr/>
          <a:lstStyle>
            <a:lvl1pPr>
              <a:defRPr smtClean="0"/>
            </a:lvl1pPr>
          </a:lstStyle>
          <a:p>
            <a:pPr>
              <a:defRPr/>
            </a:pPr>
            <a:fld id="{AAF888F6-F920-4DCC-9447-A24A7A3B3BE2}" type="slidenum">
              <a:rPr lang="en-US" altLang="en-US"/>
              <a:pPr>
                <a:defRPr/>
              </a:pPr>
              <a:t>‹#›</a:t>
            </a:fld>
            <a:endParaRPr lang="en-US" altLang="en-US"/>
          </a:p>
        </p:txBody>
      </p:sp>
    </p:spTree>
    <p:extLst>
      <p:ext uri="{BB962C8B-B14F-4D97-AF65-F5344CB8AC3E}">
        <p14:creationId xmlns:p14="http://schemas.microsoft.com/office/powerpoint/2010/main" val="94302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B4AF-D638-4752-A5AB-7FBC7190BA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1D9152-2E41-4010-BE62-8A3695D22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A1D0F-C056-410C-89D8-72267E1B5A76}"/>
              </a:ext>
            </a:extLst>
          </p:cNvPr>
          <p:cNvSpPr>
            <a:spLocks noGrp="1"/>
          </p:cNvSpPr>
          <p:nvPr>
            <p:ph type="sldNum" sz="quarter" idx="12"/>
          </p:nvPr>
        </p:nvSpPr>
        <p:spPr/>
        <p:txBody>
          <a:bodyPr/>
          <a:lstStyle>
            <a:lvl1pPr>
              <a:defRPr/>
            </a:lvl1pPr>
          </a:lstStyle>
          <a:p>
            <a:pPr>
              <a:defRPr/>
            </a:pPr>
            <a:fld id="{080E768D-71C3-417E-A6FF-781D1F97C6F9}" type="slidenum">
              <a:rPr lang="en-US" altLang="en-US"/>
              <a:pPr>
                <a:defRPr/>
              </a:pPr>
              <a:t>‹#›</a:t>
            </a:fld>
            <a:endParaRPr lang="en-US" altLang="en-US"/>
          </a:p>
        </p:txBody>
      </p:sp>
    </p:spTree>
    <p:extLst>
      <p:ext uri="{BB962C8B-B14F-4D97-AF65-F5344CB8AC3E}">
        <p14:creationId xmlns:p14="http://schemas.microsoft.com/office/powerpoint/2010/main" val="28306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C4D5CC4C-4167-4F13-9DEA-879374CEAD9E}"/>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B9A651BD-F3D3-4F7E-94B7-72EC01BCF5D1}"/>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1F77885-9B34-4FEA-AAB0-CB7FA0706B9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6A79EF5A-0EBC-42B0-B538-79E60FFB4298}"/>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45A2C64D-7F6F-4D69-879F-4B19EC000186}"/>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AA3AF1-8A99-4AA4-B6B3-59F04B0F96F1}"/>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4D776F83-0A31-41CA-BA6B-07509B545FA9}"/>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BD5ADB7-8C80-4884-9AC1-FE5D03576715}"/>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E9176769-1BF3-4B97-8914-931ED8ADC2F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B04B2A7-9F16-4DDF-AE07-62840A3B7A2C}"/>
              </a:ext>
            </a:extLst>
          </p:cNvPr>
          <p:cNvSpPr>
            <a:spLocks noGrp="1"/>
          </p:cNvSpPr>
          <p:nvPr>
            <p:ph type="sldNum" sz="quarter" idx="12"/>
          </p:nvPr>
        </p:nvSpPr>
        <p:spPr/>
        <p:txBody>
          <a:bodyPr/>
          <a:lstStyle>
            <a:lvl1pPr>
              <a:defRPr smtClean="0"/>
            </a:lvl1pPr>
          </a:lstStyle>
          <a:p>
            <a:pPr>
              <a:defRPr/>
            </a:pPr>
            <a:fld id="{8F84F731-1DE4-4A5E-B830-54E55394788A}" type="slidenum">
              <a:rPr lang="en-US" altLang="en-US"/>
              <a:pPr>
                <a:defRPr/>
              </a:pPr>
              <a:t>‹#›</a:t>
            </a:fld>
            <a:endParaRPr lang="en-US" altLang="en-US"/>
          </a:p>
        </p:txBody>
      </p:sp>
    </p:spTree>
    <p:extLst>
      <p:ext uri="{BB962C8B-B14F-4D97-AF65-F5344CB8AC3E}">
        <p14:creationId xmlns:p14="http://schemas.microsoft.com/office/powerpoint/2010/main" val="376128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4ADCDB4-8BA1-490B-ADC3-DECFA92658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FD2838-476C-4559-BB4D-7949CFEEC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77F05-C735-4880-B714-C791B1931251}"/>
              </a:ext>
            </a:extLst>
          </p:cNvPr>
          <p:cNvSpPr>
            <a:spLocks noGrp="1"/>
          </p:cNvSpPr>
          <p:nvPr>
            <p:ph type="sldNum" sz="quarter" idx="12"/>
          </p:nvPr>
        </p:nvSpPr>
        <p:spPr/>
        <p:txBody>
          <a:bodyPr/>
          <a:lstStyle>
            <a:lvl1pPr>
              <a:defRPr/>
            </a:lvl1pPr>
          </a:lstStyle>
          <a:p>
            <a:pPr>
              <a:defRPr/>
            </a:pPr>
            <a:fld id="{E9BBCC92-8554-464C-9E8A-1889D6820283}" type="slidenum">
              <a:rPr lang="en-US" altLang="en-US"/>
              <a:pPr>
                <a:defRPr/>
              </a:pPr>
              <a:t>‹#›</a:t>
            </a:fld>
            <a:endParaRPr lang="en-US" altLang="en-US"/>
          </a:p>
        </p:txBody>
      </p:sp>
    </p:spTree>
    <p:extLst>
      <p:ext uri="{BB962C8B-B14F-4D97-AF65-F5344CB8AC3E}">
        <p14:creationId xmlns:p14="http://schemas.microsoft.com/office/powerpoint/2010/main" val="255032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E3368AA-DEFE-41FA-B64F-09D1879AE7FE}"/>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E434098B-AFC4-4227-9655-D4C215EAC6CD}"/>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46C11724-FCAA-4EC0-898E-E5DE3BAAB404}"/>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77025CA1-AD92-4B18-9560-D6BD7AACF8B8}"/>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579B90CB-C379-4430-B008-D781E4E19A66}"/>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C9D2C4D4-4BF7-4C93-8C83-09E5FA1B4198}"/>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1663CBD0-FF23-41AF-A139-F979955D4D40}"/>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E835E20B-41E4-4B31-9269-7987564ABCBF}"/>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5FE90EC-628E-4718-ACAF-05B13B5DF66E}"/>
              </a:ext>
            </a:extLst>
          </p:cNvPr>
          <p:cNvSpPr>
            <a:spLocks noGrp="1"/>
          </p:cNvSpPr>
          <p:nvPr>
            <p:ph type="sldNum" sz="quarter" idx="12"/>
          </p:nvPr>
        </p:nvSpPr>
        <p:spPr/>
        <p:txBody>
          <a:bodyPr/>
          <a:lstStyle>
            <a:lvl1pPr>
              <a:defRPr smtClean="0"/>
            </a:lvl1pPr>
          </a:lstStyle>
          <a:p>
            <a:pPr>
              <a:defRPr/>
            </a:pPr>
            <a:fld id="{773F846F-ADB4-406B-949F-D7D3AB0FFA73}" type="slidenum">
              <a:rPr lang="en-US" altLang="en-US"/>
              <a:pPr>
                <a:defRPr/>
              </a:pPr>
              <a:t>‹#›</a:t>
            </a:fld>
            <a:endParaRPr lang="en-US" altLang="en-US"/>
          </a:p>
        </p:txBody>
      </p:sp>
    </p:spTree>
    <p:extLst>
      <p:ext uri="{BB962C8B-B14F-4D97-AF65-F5344CB8AC3E}">
        <p14:creationId xmlns:p14="http://schemas.microsoft.com/office/powerpoint/2010/main" val="247441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3B2572-1380-4A5A-AD6A-34F2DC41737B}"/>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39BFB9-FD6B-4331-83ED-150D75180121}"/>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FAB51F-4133-4FE2-852C-4BE95DE16241}"/>
              </a:ext>
            </a:extLst>
          </p:cNvPr>
          <p:cNvSpPr>
            <a:spLocks noGrp="1"/>
          </p:cNvSpPr>
          <p:nvPr>
            <p:ph type="sldNum" sz="quarter" idx="17"/>
          </p:nvPr>
        </p:nvSpPr>
        <p:spPr/>
        <p:txBody>
          <a:bodyPr/>
          <a:lstStyle>
            <a:lvl1pPr>
              <a:defRPr/>
            </a:lvl1pPr>
          </a:lstStyle>
          <a:p>
            <a:pPr>
              <a:defRPr/>
            </a:pPr>
            <a:fld id="{F6F6B59C-791B-48A7-9D66-88000BE1584C}" type="slidenum">
              <a:rPr lang="en-US" altLang="en-US"/>
              <a:pPr>
                <a:defRPr/>
              </a:pPr>
              <a:t>‹#›</a:t>
            </a:fld>
            <a:endParaRPr lang="en-US" altLang="en-US"/>
          </a:p>
        </p:txBody>
      </p:sp>
    </p:spTree>
    <p:extLst>
      <p:ext uri="{BB962C8B-B14F-4D97-AF65-F5344CB8AC3E}">
        <p14:creationId xmlns:p14="http://schemas.microsoft.com/office/powerpoint/2010/main" val="29715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F771D24-2931-43FE-8933-CC045C35644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B42DEA3-F0F6-443A-9E5B-8DF572A409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F0E6E-8EA4-433B-B587-DCC05B578DCD}"/>
              </a:ext>
            </a:extLst>
          </p:cNvPr>
          <p:cNvSpPr>
            <a:spLocks noGrp="1"/>
          </p:cNvSpPr>
          <p:nvPr>
            <p:ph type="sldNum" sz="quarter" idx="12"/>
          </p:nvPr>
        </p:nvSpPr>
        <p:spPr/>
        <p:txBody>
          <a:bodyPr/>
          <a:lstStyle>
            <a:lvl1pPr>
              <a:defRPr/>
            </a:lvl1pPr>
          </a:lstStyle>
          <a:p>
            <a:pPr>
              <a:defRPr/>
            </a:pPr>
            <a:fld id="{9549A3A9-C83D-4861-8EF9-215DE213AA63}" type="slidenum">
              <a:rPr lang="en-US" altLang="en-US"/>
              <a:pPr>
                <a:defRPr/>
              </a:pPr>
              <a:t>‹#›</a:t>
            </a:fld>
            <a:endParaRPr lang="en-US" altLang="en-US"/>
          </a:p>
        </p:txBody>
      </p:sp>
    </p:spTree>
    <p:extLst>
      <p:ext uri="{BB962C8B-B14F-4D97-AF65-F5344CB8AC3E}">
        <p14:creationId xmlns:p14="http://schemas.microsoft.com/office/powerpoint/2010/main" val="393046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3ADB9D-8D57-4E9D-8786-88245330F8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9657444-0B55-44C0-B684-38941663CF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ECA757-5795-46A5-B0AE-12BE24612FC1}"/>
              </a:ext>
            </a:extLst>
          </p:cNvPr>
          <p:cNvSpPr>
            <a:spLocks noGrp="1"/>
          </p:cNvSpPr>
          <p:nvPr>
            <p:ph type="sldNum" sz="quarter" idx="12"/>
          </p:nvPr>
        </p:nvSpPr>
        <p:spPr/>
        <p:txBody>
          <a:bodyPr/>
          <a:lstStyle>
            <a:lvl1pPr>
              <a:defRPr/>
            </a:lvl1pPr>
          </a:lstStyle>
          <a:p>
            <a:pPr>
              <a:defRPr/>
            </a:pPr>
            <a:fld id="{3246826A-ACAC-4724-AC97-3FC34C959556}" type="slidenum">
              <a:rPr lang="en-US" altLang="en-US"/>
              <a:pPr>
                <a:defRPr/>
              </a:pPr>
              <a:t>‹#›</a:t>
            </a:fld>
            <a:endParaRPr lang="en-US" altLang="en-US"/>
          </a:p>
        </p:txBody>
      </p:sp>
    </p:spTree>
    <p:extLst>
      <p:ext uri="{BB962C8B-B14F-4D97-AF65-F5344CB8AC3E}">
        <p14:creationId xmlns:p14="http://schemas.microsoft.com/office/powerpoint/2010/main" val="26900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F2E9799A-DD03-41AF-AD07-50E2D42BBA2C}"/>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E9852850-E3C1-41BC-B9CA-F2B15C0389E6}"/>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55CD88AF-337D-4F00-A6AB-A6079D428B1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B1ADEABC-6BAF-4BBB-A533-560FF1502AA6}"/>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5AF0D4C8-8D2F-44CC-A2F0-BA203D1098E0}"/>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23E74256-C449-4E2A-965C-12E683155057}"/>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1859B42A-368C-4341-A358-474B4D74D5E8}"/>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6452AAE3-8C5F-4E4B-9CDC-D4CEA7FA8CA2}"/>
              </a:ext>
            </a:extLst>
          </p:cNvPr>
          <p:cNvSpPr>
            <a:spLocks noGrp="1"/>
          </p:cNvSpPr>
          <p:nvPr>
            <p:ph type="dt" sz="half" idx="10"/>
          </p:nvPr>
        </p:nvSpPr>
        <p:spPr/>
        <p:txBody>
          <a:bodyPr/>
          <a:lstStyle>
            <a:lvl1pPr>
              <a:defRPr/>
            </a:lvl1pPr>
          </a:lstStyle>
          <a:p>
            <a:pPr>
              <a:defRPr/>
            </a:pPr>
            <a:endParaRPr lang="en-US"/>
          </a:p>
        </p:txBody>
      </p:sp>
      <p:sp>
        <p:nvSpPr>
          <p:cNvPr id="10" name="Footer Placeholder 2">
            <a:extLst>
              <a:ext uri="{FF2B5EF4-FFF2-40B4-BE49-F238E27FC236}">
                <a16:creationId xmlns:a16="http://schemas.microsoft.com/office/drawing/2014/main" id="{9F0E832B-ABC2-47A6-B044-E63CEE50DAF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EC516775-AE49-470B-B0EC-B52BDCB74909}"/>
              </a:ext>
            </a:extLst>
          </p:cNvPr>
          <p:cNvSpPr>
            <a:spLocks noGrp="1"/>
          </p:cNvSpPr>
          <p:nvPr>
            <p:ph type="sldNum" sz="quarter" idx="12"/>
          </p:nvPr>
        </p:nvSpPr>
        <p:spPr/>
        <p:txBody>
          <a:bodyPr/>
          <a:lstStyle>
            <a:lvl1pPr>
              <a:defRPr smtClean="0"/>
            </a:lvl1pPr>
          </a:lstStyle>
          <a:p>
            <a:pPr>
              <a:defRPr/>
            </a:pPr>
            <a:fld id="{5D0A80F0-320C-4A7E-8AD2-A1FF5E6C4260}" type="slidenum">
              <a:rPr lang="en-US" altLang="en-US"/>
              <a:pPr>
                <a:defRPr/>
              </a:pPr>
              <a:t>‹#›</a:t>
            </a:fld>
            <a:endParaRPr lang="en-US" altLang="en-US"/>
          </a:p>
        </p:txBody>
      </p:sp>
    </p:spTree>
    <p:extLst>
      <p:ext uri="{BB962C8B-B14F-4D97-AF65-F5344CB8AC3E}">
        <p14:creationId xmlns:p14="http://schemas.microsoft.com/office/powerpoint/2010/main" val="78653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3570E7C-B8B4-46B2-AAE7-65A0ABA6A443}"/>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a:extLst>
              <a:ext uri="{FF2B5EF4-FFF2-40B4-BE49-F238E27FC236}">
                <a16:creationId xmlns:a16="http://schemas.microsoft.com/office/drawing/2014/main" id="{41BC8D25-5864-49AF-AEAD-255CF1F93687}"/>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4727B9FE-D631-4E12-A034-1A79599B593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F25286F7-74C0-497C-ADAC-2EA3BFA4E433}"/>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569C5B0A-E86F-464F-99BE-B49322548AB5}"/>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856B51B-4BC9-4336-B437-5CB73D46D380}"/>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a:extLst>
                <a:ext uri="{FF2B5EF4-FFF2-40B4-BE49-F238E27FC236}">
                  <a16:creationId xmlns:a16="http://schemas.microsoft.com/office/drawing/2014/main" id="{27A3FE90-D459-4CD9-8AB7-C662D3ECC37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A32B4AED-08A9-4CB7-839D-EE2D7DC63561}"/>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4E2757B-4BFD-45B9-BEF6-EAA31E44F76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6A96FA-BE50-43F5-85F5-B7C72129CCE6}"/>
              </a:ext>
            </a:extLst>
          </p:cNvPr>
          <p:cNvSpPr>
            <a:spLocks noGrp="1"/>
          </p:cNvSpPr>
          <p:nvPr>
            <p:ph type="sldNum" sz="quarter" idx="12"/>
          </p:nvPr>
        </p:nvSpPr>
        <p:spPr/>
        <p:txBody>
          <a:bodyPr/>
          <a:lstStyle>
            <a:lvl1pPr>
              <a:defRPr smtClean="0"/>
            </a:lvl1pPr>
          </a:lstStyle>
          <a:p>
            <a:pPr>
              <a:defRPr/>
            </a:pPr>
            <a:fld id="{304F29FC-D375-4F6A-8C79-ED43D7BC935B}" type="slidenum">
              <a:rPr lang="en-US" altLang="en-US"/>
              <a:pPr>
                <a:defRPr/>
              </a:pPr>
              <a:t>‹#›</a:t>
            </a:fld>
            <a:endParaRPr lang="en-US" altLang="en-US"/>
          </a:p>
        </p:txBody>
      </p:sp>
    </p:spTree>
    <p:extLst>
      <p:ext uri="{BB962C8B-B14F-4D97-AF65-F5344CB8AC3E}">
        <p14:creationId xmlns:p14="http://schemas.microsoft.com/office/powerpoint/2010/main" val="334698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55FF3C9-CAE7-418B-99A3-BEC4817EF34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6A53075-3106-4A79-83C2-D21BC4312008}"/>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670FBE65-8A2E-4A83-B184-A98606595494}"/>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534B8934-8227-437F-A725-3A822CE62A0D}"/>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322E4D8D-6791-4798-AA23-FE92426B86B6}"/>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6CE712F-1A4B-4D2A-A2FE-9688798B5F79}"/>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F6171935-1F82-4DEB-846B-2F977882350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C05E5DBD-3CE8-4E18-9C27-9361FEB76A03}"/>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C7FCC2B-1561-4F5D-BA93-FF7F16818729}"/>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D08536-BFE0-422A-B043-83E08CF7F38E}"/>
              </a:ext>
            </a:extLst>
          </p:cNvPr>
          <p:cNvSpPr>
            <a:spLocks noGrp="1"/>
          </p:cNvSpPr>
          <p:nvPr>
            <p:ph type="sldNum" sz="quarter" idx="12"/>
          </p:nvPr>
        </p:nvSpPr>
        <p:spPr/>
        <p:txBody>
          <a:bodyPr/>
          <a:lstStyle>
            <a:lvl1pPr>
              <a:defRPr smtClean="0"/>
            </a:lvl1pPr>
          </a:lstStyle>
          <a:p>
            <a:pPr>
              <a:defRPr/>
            </a:pPr>
            <a:fld id="{5394C9FA-6DF9-4355-BC8E-635F298B8CCE}" type="slidenum">
              <a:rPr lang="en-US" altLang="en-US"/>
              <a:pPr>
                <a:defRPr/>
              </a:pPr>
              <a:t>‹#›</a:t>
            </a:fld>
            <a:endParaRPr lang="en-US" altLang="en-US"/>
          </a:p>
        </p:txBody>
      </p:sp>
    </p:spTree>
    <p:extLst>
      <p:ext uri="{BB962C8B-B14F-4D97-AF65-F5344CB8AC3E}">
        <p14:creationId xmlns:p14="http://schemas.microsoft.com/office/powerpoint/2010/main" val="22336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C1EE124-E15C-4D4F-8C93-99A8D1D840F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E8991745-202D-405E-93A0-EC8AD50BA4E6}"/>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3318AE66-EA74-4261-8D9B-2BC151C2F25A}"/>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8A756813-093D-44A8-828A-0A6451077433}"/>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BB557CD7-4C60-42A1-9809-D10647F3B254}"/>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25F94B98-AD11-4340-AC8F-BEB01B4747F0}"/>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5C7625D-8786-4B16-8DDC-70410CDE9939}"/>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Placeholder 1">
            <a:extLst>
              <a:ext uri="{FF2B5EF4-FFF2-40B4-BE49-F238E27FC236}">
                <a16:creationId xmlns:a16="http://schemas.microsoft.com/office/drawing/2014/main" id="{15750CD4-FC00-48A9-87E2-0E7EB5B32D2B}"/>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AAA166D2-AD6F-4A40-BABE-E84CD1529537}"/>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a:extLst>
              <a:ext uri="{FF2B5EF4-FFF2-40B4-BE49-F238E27FC236}">
                <a16:creationId xmlns:a16="http://schemas.microsoft.com/office/drawing/2014/main" id="{04DBDD6C-4C04-4CB9-B2B7-EBD1D2574257}"/>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9A8736C9-A218-4E20-8A7E-0EE3F1F811D8}"/>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chemeClr val="tx2"/>
                </a:solidFill>
              </a:defRPr>
            </a:lvl1pPr>
          </a:lstStyle>
          <a:p>
            <a:pPr>
              <a:defRPr/>
            </a:pPr>
            <a:fld id="{2934332D-97A8-4956-B349-179504549DA2}" type="slidenum">
              <a:rPr lang="en-US" altLang="en-US"/>
              <a:pPr>
                <a:defRPr/>
              </a:pPr>
              <a:t>‹#›</a:t>
            </a:fld>
            <a:endParaRPr lang="en-US" altLang="en-US"/>
          </a:p>
        </p:txBody>
      </p:sp>
      <p:sp>
        <p:nvSpPr>
          <p:cNvPr id="3" name="Text Placeholder 2">
            <a:extLst>
              <a:ext uri="{FF2B5EF4-FFF2-40B4-BE49-F238E27FC236}">
                <a16:creationId xmlns:a16="http://schemas.microsoft.com/office/drawing/2014/main" id="{A3BCD433-F253-418C-850E-A5B75DAF86AE}"/>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51" r:id="rId1"/>
    <p:sldLayoutId id="2147484346" r:id="rId2"/>
    <p:sldLayoutId id="2147484352" r:id="rId3"/>
    <p:sldLayoutId id="2147484347" r:id="rId4"/>
    <p:sldLayoutId id="2147484348" r:id="rId5"/>
    <p:sldLayoutId id="2147484349" r:id="rId6"/>
    <p:sldLayoutId id="2147484353" r:id="rId7"/>
    <p:sldLayoutId id="2147484354" r:id="rId8"/>
    <p:sldLayoutId id="2147484355" r:id="rId9"/>
    <p:sldLayoutId id="2147484350" r:id="rId10"/>
    <p:sldLayoutId id="214748435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net-aware.org.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i="1" dirty="0">
                <a:solidFill>
                  <a:srgbClr val="FFFF00"/>
                </a:solidFill>
                <a:latin typeface="Calibri Light" panose="020F0302020204030204" pitchFamily="34" charset="0"/>
                <a:ea typeface="Calibri Light" panose="020F0302020204030204" pitchFamily="34" charset="0"/>
                <a:cs typeface="Calibri Light" panose="020F0302020204030204" pitchFamily="34" charset="0"/>
              </a:rPr>
              <a:t>Lunsford Primary School</a:t>
            </a:r>
            <a:endParaRPr lang="en-US" altLang="en-US" i="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00113" y="2763838"/>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F335BC75-375C-47B0-9044-0F531EE0FA88}"/>
              </a:ext>
            </a:extLst>
          </p:cNvPr>
          <p:cNvSpPr>
            <a:spLocks noGrp="1"/>
          </p:cNvSpPr>
          <p:nvPr>
            <p:ph idx="1"/>
          </p:nvPr>
        </p:nvSpPr>
        <p:spPr>
          <a:xfrm>
            <a:off x="457200" y="2060848"/>
            <a:ext cx="7408862" cy="4797152"/>
          </a:xfrm>
        </p:spPr>
        <p:txBody>
          <a:bodyPr/>
          <a:lstStyle/>
          <a:p>
            <a:pPr marL="0" indent="0">
              <a:buNone/>
              <a:defRPr/>
            </a:pPr>
            <a:r>
              <a:rPr lang="en-US" altLang="en-US" dirty="0"/>
              <a:t>Year 4 is a very exciting year with lots of new opportunities for the children including learning to play the violin and an overnight residential trip to </a:t>
            </a:r>
            <a:r>
              <a:rPr lang="en-US" altLang="en-US" dirty="0" err="1"/>
              <a:t>Kingswood</a:t>
            </a:r>
            <a:r>
              <a:rPr lang="en-US" altLang="en-US" dirty="0"/>
              <a:t>! </a:t>
            </a:r>
          </a:p>
          <a:p>
            <a:pPr marL="0" indent="0">
              <a:buNone/>
              <a:defRPr/>
            </a:pPr>
            <a:endParaRPr lang="en-US" altLang="en-US" dirty="0"/>
          </a:p>
          <a:p>
            <a:pPr marL="0" indent="0">
              <a:buNone/>
              <a:defRPr/>
            </a:pPr>
            <a:endParaRPr lang="en-US" altLang="en-US" dirty="0"/>
          </a:p>
          <a:p>
            <a:pPr marL="0" indent="0" algn="ctr">
              <a:buNone/>
              <a:defRPr/>
            </a:pPr>
            <a:r>
              <a:rPr lang="en-US" altLang="en-US" dirty="0"/>
              <a:t>We really want to work together with you as parents, to ensure all the children have the best year possible.</a:t>
            </a:r>
          </a:p>
          <a:p>
            <a:pPr>
              <a:buFontTx/>
              <a:buChar char="-"/>
              <a:defRPr/>
            </a:pPr>
            <a:endParaRPr lang="en-US" altLang="en-US" dirty="0"/>
          </a:p>
          <a:p>
            <a:pPr>
              <a:buFontTx/>
              <a:buChar char="-"/>
              <a:defRPr/>
            </a:pPr>
            <a:endParaRPr lang="en-US" altLang="en-US" dirty="0"/>
          </a:p>
          <a:p>
            <a:pPr marL="0" indent="0" algn="ctr">
              <a:buNone/>
              <a:defRPr/>
            </a:pPr>
            <a:endParaRPr lang="en-US" altLang="en-US" dirty="0"/>
          </a:p>
          <a:p>
            <a:pPr marL="0" indent="0" algn="ctr">
              <a:buNone/>
              <a:defRPr/>
            </a:pPr>
            <a:endParaRPr lang="en-US" altLang="en-US" dirty="0"/>
          </a:p>
          <a:p>
            <a:pPr marL="0" indent="0" algn="ctr">
              <a:buNone/>
              <a:defRPr/>
            </a:pPr>
            <a:endParaRPr lang="en-US" altLang="en-US" dirty="0"/>
          </a:p>
        </p:txBody>
      </p:sp>
      <p:sp>
        <p:nvSpPr>
          <p:cNvPr id="13315" name="Title 2">
            <a:extLst>
              <a:ext uri="{FF2B5EF4-FFF2-40B4-BE49-F238E27FC236}">
                <a16:creationId xmlns:a16="http://schemas.microsoft.com/office/drawing/2014/main" id="{E1763F3B-972F-41B4-96B9-653FFB28327D}"/>
              </a:ext>
            </a:extLst>
          </p:cNvPr>
          <p:cNvSpPr>
            <a:spLocks noGrp="1"/>
          </p:cNvSpPr>
          <p:nvPr>
            <p:ph type="title"/>
          </p:nvPr>
        </p:nvSpPr>
        <p:spPr/>
        <p:txBody>
          <a:bodyPr/>
          <a:lstStyle/>
          <a:p>
            <a:r>
              <a:rPr lang="en-US" altLang="en-US" dirty="0">
                <a:solidFill>
                  <a:srgbClr val="FFFF00"/>
                </a:solidFill>
              </a:rPr>
              <a:t>Welcome to Koala Class!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634CDD-A044-460C-BA7D-A6130ECE810C}"/>
              </a:ext>
            </a:extLst>
          </p:cNvPr>
          <p:cNvSpPr>
            <a:spLocks noGrp="1"/>
          </p:cNvSpPr>
          <p:nvPr>
            <p:ph idx="1"/>
          </p:nvPr>
        </p:nvSpPr>
        <p:spPr>
          <a:xfrm>
            <a:off x="539552" y="2276872"/>
            <a:ext cx="7408862" cy="3451225"/>
          </a:xfrm>
        </p:spPr>
        <p:txBody>
          <a:bodyPr/>
          <a:lstStyle/>
          <a:p>
            <a:r>
              <a:rPr lang="en-US" dirty="0"/>
              <a:t>As the year progresses, we are keen for the children to develop their independence, particularly in preparation for their transition to upper KS2.​</a:t>
            </a:r>
          </a:p>
          <a:p>
            <a:r>
              <a:rPr lang="en-US" dirty="0"/>
              <a:t>With this in mind, we have high expectations for both work and </a:t>
            </a:r>
            <a:r>
              <a:rPr lang="en-US" dirty="0" err="1"/>
              <a:t>behaviour</a:t>
            </a:r>
            <a:r>
              <a:rPr lang="en-US" dirty="0"/>
              <a:t> including:​</a:t>
            </a:r>
          </a:p>
          <a:p>
            <a:r>
              <a:rPr lang="en-US" dirty="0"/>
              <a:t>Presentation of work​</a:t>
            </a:r>
          </a:p>
          <a:p>
            <a:r>
              <a:rPr lang="en-US" dirty="0"/>
              <a:t>Positive attitude to learning​</a:t>
            </a:r>
          </a:p>
          <a:p>
            <a:r>
              <a:rPr lang="en-US" dirty="0"/>
              <a:t>Concentration / being ready to learn each lesson​</a:t>
            </a:r>
          </a:p>
          <a:p>
            <a:r>
              <a:rPr lang="en-US" dirty="0"/>
              <a:t>Working to full potential​</a:t>
            </a:r>
          </a:p>
          <a:p>
            <a:r>
              <a:rPr lang="en-US" dirty="0"/>
              <a:t>Taking responsibility </a:t>
            </a:r>
          </a:p>
          <a:p>
            <a:endParaRPr lang="en-GB" dirty="0"/>
          </a:p>
        </p:txBody>
      </p:sp>
      <p:sp>
        <p:nvSpPr>
          <p:cNvPr id="3" name="Title 2">
            <a:extLst>
              <a:ext uri="{FF2B5EF4-FFF2-40B4-BE49-F238E27FC236}">
                <a16:creationId xmlns:a16="http://schemas.microsoft.com/office/drawing/2014/main" id="{775CF2A9-4E20-4C29-BC64-955D5F00AA56}"/>
              </a:ext>
            </a:extLst>
          </p:cNvPr>
          <p:cNvSpPr>
            <a:spLocks noGrp="1"/>
          </p:cNvSpPr>
          <p:nvPr>
            <p:ph type="title"/>
          </p:nvPr>
        </p:nvSpPr>
        <p:spPr/>
        <p:txBody>
          <a:bodyPr/>
          <a:lstStyle/>
          <a:p>
            <a:r>
              <a:rPr lang="en-US" dirty="0"/>
              <a:t>Koala Class expectations </a:t>
            </a:r>
            <a:endParaRPr lang="en-GB" dirty="0"/>
          </a:p>
        </p:txBody>
      </p:sp>
    </p:spTree>
    <p:extLst>
      <p:ext uri="{BB962C8B-B14F-4D97-AF65-F5344CB8AC3E}">
        <p14:creationId xmlns:p14="http://schemas.microsoft.com/office/powerpoint/2010/main" val="34847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C1338-8D77-4471-A1FA-90029666DF24}"/>
              </a:ext>
            </a:extLst>
          </p:cNvPr>
          <p:cNvSpPr>
            <a:spLocks noGrp="1"/>
          </p:cNvSpPr>
          <p:nvPr>
            <p:ph idx="1"/>
          </p:nvPr>
        </p:nvSpPr>
        <p:spPr>
          <a:xfrm>
            <a:off x="867569" y="1560091"/>
            <a:ext cx="7408862" cy="5085183"/>
          </a:xfrm>
        </p:spPr>
        <p:txBody>
          <a:bodyPr>
            <a:noAutofit/>
          </a:bodyPr>
          <a:lstStyle/>
          <a:p>
            <a:pPr>
              <a:defRPr/>
            </a:pPr>
            <a:r>
              <a:rPr lang="en-US" sz="2000" u="sng" dirty="0"/>
              <a:t>Autumn Term</a:t>
            </a:r>
          </a:p>
          <a:p>
            <a:pPr marL="0" indent="0">
              <a:buNone/>
              <a:defRPr/>
            </a:pPr>
            <a:r>
              <a:rPr lang="en-US" sz="2000" dirty="0"/>
              <a:t>History- Anglo Saxons (Trip to Kent Life in Term 2) </a:t>
            </a:r>
          </a:p>
          <a:p>
            <a:pPr marL="0" indent="0">
              <a:buNone/>
              <a:defRPr/>
            </a:pPr>
            <a:r>
              <a:rPr lang="en-US" sz="2000" dirty="0"/>
              <a:t>Geography- Plastic Pollution </a:t>
            </a:r>
          </a:p>
          <a:p>
            <a:pPr marL="0" indent="0">
              <a:buNone/>
              <a:defRPr/>
            </a:pPr>
            <a:r>
              <a:rPr lang="en-US" sz="2000" dirty="0"/>
              <a:t>Science- States of Matter and Animals including Humans </a:t>
            </a:r>
          </a:p>
          <a:p>
            <a:pPr>
              <a:defRPr/>
            </a:pPr>
            <a:endParaRPr lang="en-US" sz="2000" u="sng" dirty="0"/>
          </a:p>
          <a:p>
            <a:pPr>
              <a:defRPr/>
            </a:pPr>
            <a:r>
              <a:rPr lang="en-US" sz="2000" u="sng" dirty="0"/>
              <a:t>Spring Term</a:t>
            </a:r>
          </a:p>
          <a:p>
            <a:pPr marL="0" indent="0">
              <a:buNone/>
              <a:defRPr/>
            </a:pPr>
            <a:r>
              <a:rPr lang="en-US" sz="2000" dirty="0"/>
              <a:t>History- World War II </a:t>
            </a:r>
          </a:p>
          <a:p>
            <a:pPr marL="0" indent="0">
              <a:buNone/>
              <a:defRPr/>
            </a:pPr>
            <a:r>
              <a:rPr lang="en-US" sz="2000" dirty="0"/>
              <a:t>Geography- Regions of the UK </a:t>
            </a:r>
          </a:p>
          <a:p>
            <a:pPr marL="0" indent="0">
              <a:buNone/>
              <a:defRPr/>
            </a:pPr>
            <a:r>
              <a:rPr lang="en-US" sz="2000" dirty="0"/>
              <a:t>Science- Sound and Electricity </a:t>
            </a:r>
          </a:p>
          <a:p>
            <a:pPr marL="0" indent="0">
              <a:buNone/>
              <a:defRPr/>
            </a:pPr>
            <a:endParaRPr lang="en-US" sz="2000" u="sng" dirty="0"/>
          </a:p>
          <a:p>
            <a:pPr>
              <a:defRPr/>
            </a:pPr>
            <a:r>
              <a:rPr lang="en-US" sz="2000" u="sng" dirty="0"/>
              <a:t>Summer Term</a:t>
            </a:r>
          </a:p>
          <a:p>
            <a:pPr marL="0" indent="0">
              <a:buNone/>
              <a:defRPr/>
            </a:pPr>
            <a:r>
              <a:rPr lang="en-US" sz="2000" dirty="0"/>
              <a:t>History- Ancient Egyptians </a:t>
            </a:r>
          </a:p>
          <a:p>
            <a:pPr marL="0" indent="0">
              <a:buNone/>
              <a:defRPr/>
            </a:pPr>
            <a:r>
              <a:rPr lang="en-US" sz="2000" dirty="0"/>
              <a:t>Geography- Mountains </a:t>
            </a:r>
          </a:p>
          <a:p>
            <a:pPr marL="0" indent="0">
              <a:buNone/>
              <a:defRPr/>
            </a:pPr>
            <a:r>
              <a:rPr lang="en-US" sz="2000" dirty="0"/>
              <a:t>Science- Living Things</a:t>
            </a:r>
          </a:p>
        </p:txBody>
      </p:sp>
      <p:sp>
        <p:nvSpPr>
          <p:cNvPr id="15363" name="Title 2">
            <a:extLst>
              <a:ext uri="{FF2B5EF4-FFF2-40B4-BE49-F238E27FC236}">
                <a16:creationId xmlns:a16="http://schemas.microsoft.com/office/drawing/2014/main" id="{2CEEE4B0-F7F9-4942-8638-020531051884}"/>
              </a:ext>
            </a:extLst>
          </p:cNvPr>
          <p:cNvSpPr>
            <a:spLocks noGrp="1"/>
          </p:cNvSpPr>
          <p:nvPr>
            <p:ph type="title"/>
          </p:nvPr>
        </p:nvSpPr>
        <p:spPr/>
        <p:txBody>
          <a:bodyPr/>
          <a:lstStyle/>
          <a:p>
            <a:r>
              <a:rPr lang="en-US" altLang="en-US">
                <a:solidFill>
                  <a:srgbClr val="FFFF00"/>
                </a:solidFill>
              </a:rPr>
              <a:t>Our Topics </a:t>
            </a:r>
            <a:endParaRPr lang="en-US" altLang="en-US"/>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90F3AB8-AE7E-4960-B984-A025007624E8}"/>
              </a:ext>
            </a:extLst>
          </p:cNvPr>
          <p:cNvSpPr>
            <a:spLocks noGrp="1"/>
          </p:cNvSpPr>
          <p:nvPr>
            <p:ph type="title"/>
          </p:nvPr>
        </p:nvSpPr>
        <p:spPr/>
        <p:txBody>
          <a:bodyPr/>
          <a:lstStyle/>
          <a:p>
            <a:r>
              <a:rPr lang="en-US" altLang="en-US" dirty="0">
                <a:solidFill>
                  <a:srgbClr val="FFFF00"/>
                </a:solidFill>
              </a:rPr>
              <a:t> Spellings</a:t>
            </a:r>
            <a:endParaRPr lang="en-GB" altLang="en-US" dirty="0"/>
          </a:p>
        </p:txBody>
      </p:sp>
      <p:sp>
        <p:nvSpPr>
          <p:cNvPr id="23555" name="Content Placeholder 1">
            <a:extLst>
              <a:ext uri="{FF2B5EF4-FFF2-40B4-BE49-F238E27FC236}">
                <a16:creationId xmlns:a16="http://schemas.microsoft.com/office/drawing/2014/main" id="{1F5643FF-ACBE-4260-91D2-807F22E6AE66}"/>
              </a:ext>
            </a:extLst>
          </p:cNvPr>
          <p:cNvSpPr txBox="1">
            <a:spLocks/>
          </p:cNvSpPr>
          <p:nvPr/>
        </p:nvSpPr>
        <p:spPr bwMode="auto">
          <a:xfrm>
            <a:off x="251520" y="2492896"/>
            <a:ext cx="753268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a:r>
              <a:rPr lang="en-US" altLang="en-US" dirty="0"/>
              <a:t>In Year 4, spellings will be taught three times a week focusing on the Y3/4 word lists and spelling patterns from the National Curriculum. </a:t>
            </a:r>
          </a:p>
          <a:p>
            <a:pPr algn="just"/>
            <a:r>
              <a:rPr lang="en-US" altLang="en-US" dirty="0"/>
              <a:t>We will continue to follow Spelling Shed.</a:t>
            </a:r>
          </a:p>
          <a:p>
            <a:pPr algn="just"/>
            <a:r>
              <a:rPr lang="en-US" altLang="en-US" dirty="0"/>
              <a:t>It would really benefit your child if you are able to spend time on Spelling Shed to consolidate their learning. </a:t>
            </a:r>
          </a:p>
          <a:p>
            <a:pPr algn="just"/>
            <a:r>
              <a:rPr lang="en-US" altLang="en-US" dirty="0"/>
              <a:t>A list of Y3/4 spellings are on our class page on the website.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Times Tables</a:t>
            </a:r>
          </a:p>
        </p:txBody>
      </p:sp>
      <p:sp>
        <p:nvSpPr>
          <p:cNvPr id="4" name="Content Placeholder 1">
            <a:extLst>
              <a:ext uri="{FF2B5EF4-FFF2-40B4-BE49-F238E27FC236}">
                <a16:creationId xmlns:a16="http://schemas.microsoft.com/office/drawing/2014/main" id="{1F5643FF-ACBE-4260-91D2-807F22E6AE66}"/>
              </a:ext>
            </a:extLst>
          </p:cNvPr>
          <p:cNvSpPr txBox="1">
            <a:spLocks/>
          </p:cNvSpPr>
          <p:nvPr/>
        </p:nvSpPr>
        <p:spPr bwMode="auto">
          <a:xfrm>
            <a:off x="900113" y="2565400"/>
            <a:ext cx="75326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just"/>
            <a:r>
              <a:rPr lang="en-US" altLang="en-US" dirty="0"/>
              <a:t>Times tables are extremely important this year. </a:t>
            </a:r>
          </a:p>
          <a:p>
            <a:pPr algn="just"/>
            <a:r>
              <a:rPr lang="en-US" altLang="en-US" dirty="0"/>
              <a:t>Quick recall of times tables and the related division facts are vital for success in </a:t>
            </a:r>
            <a:r>
              <a:rPr lang="en-US" altLang="en-US" dirty="0" err="1"/>
              <a:t>Maths</a:t>
            </a:r>
            <a:r>
              <a:rPr lang="en-US" altLang="en-US" dirty="0"/>
              <a:t> in Year 4 and beyond. </a:t>
            </a:r>
          </a:p>
          <a:p>
            <a:pPr algn="just"/>
            <a:endParaRPr lang="en-US" altLang="en-US" dirty="0"/>
          </a:p>
          <a:p>
            <a:pPr algn="just"/>
            <a:r>
              <a:rPr lang="en-US" altLang="en-US"/>
              <a:t>June 2025- </a:t>
            </a:r>
            <a:r>
              <a:rPr lang="en-US" altLang="en-US" dirty="0"/>
              <a:t>a timed multiplication tables check for all Y4 pupils </a:t>
            </a:r>
          </a:p>
          <a:p>
            <a:pPr algn="just"/>
            <a:r>
              <a:rPr lang="en-US" altLang="en-US" dirty="0"/>
              <a:t>This will be completed online in school</a:t>
            </a:r>
          </a:p>
        </p:txBody>
      </p:sp>
    </p:spTree>
    <p:extLst>
      <p:ext uri="{BB962C8B-B14F-4D97-AF65-F5344CB8AC3E}">
        <p14:creationId xmlns:p14="http://schemas.microsoft.com/office/powerpoint/2010/main" val="125377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D494-57E1-4C9C-9F8E-EF95CDB46E1E}"/>
              </a:ext>
            </a:extLst>
          </p:cNvPr>
          <p:cNvSpPr>
            <a:spLocks noGrp="1"/>
          </p:cNvSpPr>
          <p:nvPr>
            <p:ph type="title"/>
          </p:nvPr>
        </p:nvSpPr>
        <p:spPr/>
        <p:txBody>
          <a:bodyPr/>
          <a:lstStyle/>
          <a:p>
            <a:r>
              <a:rPr lang="en-US" dirty="0"/>
              <a:t>Times Tables </a:t>
            </a:r>
            <a:endParaRPr lang="en-GB" dirty="0"/>
          </a:p>
        </p:txBody>
      </p:sp>
      <p:sp>
        <p:nvSpPr>
          <p:cNvPr id="3" name="TextBox 2">
            <a:extLst>
              <a:ext uri="{FF2B5EF4-FFF2-40B4-BE49-F238E27FC236}">
                <a16:creationId xmlns:a16="http://schemas.microsoft.com/office/drawing/2014/main" id="{B35FA8A3-4139-492F-822F-08C355365FE7}"/>
              </a:ext>
            </a:extLst>
          </p:cNvPr>
          <p:cNvSpPr txBox="1"/>
          <p:nvPr/>
        </p:nvSpPr>
        <p:spPr>
          <a:xfrm>
            <a:off x="587112" y="2140499"/>
            <a:ext cx="7200800"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mj-lt"/>
              </a:rPr>
              <a:t>Times tables will be taught twice a week in school</a:t>
            </a:r>
          </a:p>
          <a:p>
            <a:pPr marL="285750" indent="-285750">
              <a:buFont typeface="Arial" panose="020B0604020202020204" pitchFamily="34" charset="0"/>
              <a:buChar char="•"/>
            </a:pPr>
            <a:r>
              <a:rPr lang="en-US" sz="2400">
                <a:latin typeface="+mj-lt"/>
              </a:rPr>
              <a:t>Tested once a term- soundcheck on TT Rockstars </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a:latin typeface="+mj-lt"/>
              </a:rPr>
              <a:t>Children will have a times tables test fortnightly on a Friday morning</a:t>
            </a:r>
          </a:p>
          <a:p>
            <a:pPr marL="285750" indent="-285750">
              <a:buFont typeface="Arial" panose="020B0604020202020204" pitchFamily="34" charset="0"/>
              <a:buChar char="•"/>
            </a:pPr>
            <a:r>
              <a:rPr lang="en-US" sz="2400" dirty="0">
                <a:latin typeface="+mj-lt"/>
              </a:rPr>
              <a:t>We will continue to use Times Table </a:t>
            </a:r>
            <a:r>
              <a:rPr lang="en-US" sz="2400">
                <a:latin typeface="+mj-lt"/>
              </a:rPr>
              <a:t>Rockstars</a:t>
            </a:r>
            <a:r>
              <a:rPr lang="en-US" sz="2400" dirty="0">
                <a:latin typeface="+mj-lt"/>
              </a:rPr>
              <a:t> </a:t>
            </a:r>
          </a:p>
          <a:p>
            <a:pPr marL="285750" indent="-285750">
              <a:buFont typeface="Arial" panose="020B0604020202020204" pitchFamily="34" charset="0"/>
              <a:buChar char="•"/>
            </a:pPr>
            <a:r>
              <a:rPr lang="en-US" sz="2400" dirty="0">
                <a:latin typeface="+mj-lt"/>
              </a:rPr>
              <a:t>All children have an individual login. These are stuck in their reading records</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a:latin typeface="+mj-lt"/>
              </a:rPr>
              <a:t>Please encourage your child to access TT </a:t>
            </a:r>
            <a:r>
              <a:rPr lang="en-US" sz="2400">
                <a:latin typeface="+mj-lt"/>
              </a:rPr>
              <a:t>Rockstars</a:t>
            </a:r>
            <a:r>
              <a:rPr lang="en-US" sz="2400" dirty="0">
                <a:latin typeface="+mj-lt"/>
              </a:rPr>
              <a:t> at home as much as possible. Little and often is best!  </a:t>
            </a:r>
            <a:endParaRPr lang="en-GB" sz="2400" dirty="0">
              <a:latin typeface="+mj-lt"/>
            </a:endParaRPr>
          </a:p>
        </p:txBody>
      </p:sp>
    </p:spTree>
    <p:extLst>
      <p:ext uri="{BB962C8B-B14F-4D97-AF65-F5344CB8AC3E}">
        <p14:creationId xmlns:p14="http://schemas.microsoft.com/office/powerpoint/2010/main" val="205804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Reading</a:t>
            </a:r>
          </a:p>
        </p:txBody>
      </p:sp>
      <p:sp>
        <p:nvSpPr>
          <p:cNvPr id="2" name="Content Placeholder 1"/>
          <p:cNvSpPr>
            <a:spLocks noGrp="1"/>
          </p:cNvSpPr>
          <p:nvPr>
            <p:ph idx="1"/>
          </p:nvPr>
        </p:nvSpPr>
        <p:spPr>
          <a:xfrm>
            <a:off x="251520" y="2276872"/>
            <a:ext cx="8229600" cy="4104456"/>
          </a:xfrm>
        </p:spPr>
        <p:txBody>
          <a:bodyPr/>
          <a:lstStyle/>
          <a:p>
            <a:r>
              <a:rPr lang="en-GB" sz="2000" dirty="0"/>
              <a:t>Regular reading continues to be of key importance in Year 4, even if your child is a confident reader.  </a:t>
            </a:r>
          </a:p>
          <a:p>
            <a:r>
              <a:rPr lang="en-US" sz="2000" dirty="0"/>
              <a:t>Comprehension skills are taught 3 times a week in school focusing on reading strategies, vocabulary and comprehension. </a:t>
            </a:r>
          </a:p>
          <a:p>
            <a:endParaRPr lang="en-US" sz="2000" dirty="0"/>
          </a:p>
          <a:p>
            <a:r>
              <a:rPr lang="en-US" sz="2000" dirty="0"/>
              <a:t>BUSTER BOOK CLUB- Please ensure any reading is recorded in children’s reading records. </a:t>
            </a:r>
            <a:endParaRPr lang="en-GB" sz="2000" dirty="0"/>
          </a:p>
          <a:p>
            <a:endParaRPr lang="en-GB" sz="2000" dirty="0"/>
          </a:p>
        </p:txBody>
      </p:sp>
    </p:spTree>
    <p:extLst>
      <p:ext uri="{BB962C8B-B14F-4D97-AF65-F5344CB8AC3E}">
        <p14:creationId xmlns:p14="http://schemas.microsoft.com/office/powerpoint/2010/main" val="295919256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Homework </a:t>
            </a:r>
          </a:p>
        </p:txBody>
      </p:sp>
      <p:sp>
        <p:nvSpPr>
          <p:cNvPr id="2" name="Content Placeholder 1"/>
          <p:cNvSpPr>
            <a:spLocks noGrp="1"/>
          </p:cNvSpPr>
          <p:nvPr>
            <p:ph idx="1"/>
          </p:nvPr>
        </p:nvSpPr>
        <p:spPr>
          <a:xfrm>
            <a:off x="1043608" y="2996952"/>
            <a:ext cx="7408862" cy="3522910"/>
          </a:xfrm>
        </p:spPr>
        <p:txBody>
          <a:bodyPr/>
          <a:lstStyle/>
          <a:p>
            <a:pPr marL="0" indent="0">
              <a:buNone/>
            </a:pPr>
            <a:r>
              <a:rPr lang="en-US" dirty="0"/>
              <a:t>Homework will either be an arithmetic task or a reading comprehension. </a:t>
            </a:r>
          </a:p>
          <a:p>
            <a:pPr marL="0" indent="0">
              <a:buNone/>
            </a:pPr>
            <a:r>
              <a:rPr lang="en-US" dirty="0"/>
              <a:t>This will alternate each week. </a:t>
            </a:r>
          </a:p>
          <a:p>
            <a:pPr marL="0" indent="0">
              <a:buNone/>
            </a:pPr>
            <a:r>
              <a:rPr lang="en-US" dirty="0"/>
              <a:t>Please ensure presentation is neat in homework books. </a:t>
            </a:r>
          </a:p>
          <a:p>
            <a:pPr marL="0" indent="0">
              <a:buNone/>
            </a:pPr>
            <a:r>
              <a:rPr lang="en-US" dirty="0"/>
              <a:t>Homework will be sent home on a Thursday to be returned the following Wednesday. </a:t>
            </a:r>
          </a:p>
          <a:p>
            <a:pPr marL="0" indent="0">
              <a:buNone/>
            </a:pPr>
            <a:r>
              <a:rPr lang="en-US" dirty="0"/>
              <a:t>Please encourage your child to ask an adult if they are struggling with any homework. </a:t>
            </a:r>
            <a:endParaRPr lang="en-GB"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85B790-FB07-42DF-8686-3784D4DFCAAB}"/>
              </a:ext>
            </a:extLst>
          </p:cNvPr>
          <p:cNvSpPr>
            <a:spLocks noGrp="1"/>
          </p:cNvSpPr>
          <p:nvPr>
            <p:ph idx="1"/>
          </p:nvPr>
        </p:nvSpPr>
        <p:spPr>
          <a:xfrm>
            <a:off x="871538" y="2276475"/>
            <a:ext cx="7408862" cy="3849688"/>
          </a:xfrm>
        </p:spPr>
        <p:txBody>
          <a:bodyPr>
            <a:normAutofit/>
          </a:bodyPr>
          <a:lstStyle/>
          <a:p>
            <a:pPr>
              <a:defRPr/>
            </a:pPr>
            <a:r>
              <a:rPr lang="en-US" b="1" u="sng" dirty="0"/>
              <a:t>Mondays with </a:t>
            </a:r>
            <a:r>
              <a:rPr lang="en-US" b="1" u="sng" dirty="0" err="1"/>
              <a:t>Mr</a:t>
            </a:r>
            <a:r>
              <a:rPr lang="en-US" b="1" u="sng" dirty="0"/>
              <a:t> Dickinson </a:t>
            </a:r>
          </a:p>
          <a:p>
            <a:pPr>
              <a:defRPr/>
            </a:pPr>
            <a:r>
              <a:rPr lang="en-US" b="1" u="sng" dirty="0"/>
              <a:t>Wednesdays with Miss Broadmore </a:t>
            </a:r>
          </a:p>
          <a:p>
            <a:pPr>
              <a:defRPr/>
            </a:pPr>
            <a:r>
              <a:rPr lang="en-US" b="1" u="sng" dirty="0"/>
              <a:t>Outdoor Games </a:t>
            </a:r>
            <a:r>
              <a:rPr lang="en-US" dirty="0"/>
              <a:t>Trainers (which might get muddy), PE t-shirt, shorts, jogging trousers, sun hat for summer, spare socks (for those wearing tights). </a:t>
            </a:r>
          </a:p>
          <a:p>
            <a:pPr algn="just">
              <a:defRPr/>
            </a:pPr>
            <a:r>
              <a:rPr lang="en-US" dirty="0"/>
              <a:t>Children to wear PE kit on PE days </a:t>
            </a:r>
          </a:p>
          <a:p>
            <a:pPr algn="just">
              <a:defRPr/>
            </a:pPr>
            <a:r>
              <a:rPr lang="en-US" dirty="0"/>
              <a:t>Earrings must be taken out and long hair tied back.</a:t>
            </a:r>
          </a:p>
          <a:p>
            <a:pPr algn="just">
              <a:defRPr/>
            </a:pPr>
            <a:r>
              <a:rPr lang="en-US" dirty="0"/>
              <a:t>Please make sure all items of PE kits and uniform are named.</a:t>
            </a:r>
          </a:p>
        </p:txBody>
      </p:sp>
      <p:sp>
        <p:nvSpPr>
          <p:cNvPr id="24579" name="Title 1">
            <a:extLst>
              <a:ext uri="{FF2B5EF4-FFF2-40B4-BE49-F238E27FC236}">
                <a16:creationId xmlns:a16="http://schemas.microsoft.com/office/drawing/2014/main" id="{E6ABAA02-ACCF-42C4-9F13-E4E12B1D4396}"/>
              </a:ext>
            </a:extLst>
          </p:cNvPr>
          <p:cNvSpPr>
            <a:spLocks noGrp="1"/>
          </p:cNvSpPr>
          <p:nvPr>
            <p:ph type="title"/>
          </p:nvPr>
        </p:nvSpPr>
        <p:spPr>
          <a:xfrm>
            <a:off x="395288" y="333375"/>
            <a:ext cx="8229600" cy="1252538"/>
          </a:xfrm>
        </p:spPr>
        <p:txBody>
          <a:bodyPr/>
          <a:lstStyle/>
          <a:p>
            <a:r>
              <a:rPr lang="en-US" altLang="en-US">
                <a:solidFill>
                  <a:srgbClr val="FFFF00"/>
                </a:solidFill>
              </a:rPr>
              <a:t>PE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A42EAD-39D5-58BC-D7DE-292FD01A7456}"/>
              </a:ext>
            </a:extLst>
          </p:cNvPr>
          <p:cNvSpPr>
            <a:spLocks noGrp="1"/>
          </p:cNvSpPr>
          <p:nvPr>
            <p:ph idx="1"/>
          </p:nvPr>
        </p:nvSpPr>
        <p:spPr/>
        <p:txBody>
          <a:bodyPr/>
          <a:lstStyle/>
          <a:p>
            <a:r>
              <a:rPr lang="en-US"/>
              <a:t>Kingswood will be 17th- 18th March 2025</a:t>
            </a:r>
          </a:p>
          <a:p>
            <a:r>
              <a:rPr lang="en-US"/>
              <a:t>Sign up date on Arbor is 10th February 2025 </a:t>
            </a:r>
          </a:p>
          <a:p>
            <a:endParaRPr lang="en-US"/>
          </a:p>
          <a:p>
            <a:r>
              <a:rPr lang="en-US"/>
              <a:t>I will do a meeting with parents closer to the date with all relevant information </a:t>
            </a:r>
          </a:p>
        </p:txBody>
      </p:sp>
      <p:sp>
        <p:nvSpPr>
          <p:cNvPr id="3" name="Title 2">
            <a:extLst>
              <a:ext uri="{FF2B5EF4-FFF2-40B4-BE49-F238E27FC236}">
                <a16:creationId xmlns:a16="http://schemas.microsoft.com/office/drawing/2014/main" id="{48B3EFDA-3308-2D04-0EFD-830DA74F52D2}"/>
              </a:ext>
            </a:extLst>
          </p:cNvPr>
          <p:cNvSpPr>
            <a:spLocks noGrp="1"/>
          </p:cNvSpPr>
          <p:nvPr>
            <p:ph type="title"/>
          </p:nvPr>
        </p:nvSpPr>
        <p:spPr/>
        <p:txBody>
          <a:bodyPr/>
          <a:lstStyle/>
          <a:p>
            <a:r>
              <a:rPr lang="en-US"/>
              <a:t>KINGSWOOD </a:t>
            </a:r>
          </a:p>
        </p:txBody>
      </p:sp>
    </p:spTree>
    <p:extLst>
      <p:ext uri="{BB962C8B-B14F-4D97-AF65-F5344CB8AC3E}">
        <p14:creationId xmlns:p14="http://schemas.microsoft.com/office/powerpoint/2010/main" val="214487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D185BA2-593E-4C38-8368-CB831690CC77}"/>
              </a:ext>
            </a:extLst>
          </p:cNvPr>
          <p:cNvSpPr>
            <a:spLocks noGrp="1" noChangeArrowheads="1"/>
          </p:cNvSpPr>
          <p:nvPr>
            <p:ph idx="1"/>
          </p:nvPr>
        </p:nvSpPr>
        <p:spPr>
          <a:xfrm>
            <a:off x="611188" y="1916113"/>
            <a:ext cx="8137276" cy="4724400"/>
          </a:xfrm>
        </p:spPr>
        <p:txBody>
          <a:bodyPr rtlCol="0">
            <a:normAutofit/>
          </a:bodyPr>
          <a:lstStyle/>
          <a:p>
            <a:pPr marL="274320" indent="-274320" eaLnBrk="1" fontAlgn="auto" hangingPunct="1">
              <a:lnSpc>
                <a:spcPct val="90000"/>
              </a:lnSpc>
              <a:spcAft>
                <a:spcPts val="0"/>
              </a:spcAft>
              <a:buFontTx/>
              <a:buNone/>
              <a:defRPr/>
            </a:pPr>
            <a:endParaRPr lang="en-GB" sz="2800" b="1" dirty="0"/>
          </a:p>
          <a:p>
            <a:pPr marL="274320" indent="-274320" eaLnBrk="1" fontAlgn="auto" hangingPunct="1">
              <a:lnSpc>
                <a:spcPct val="90000"/>
              </a:lnSpc>
              <a:spcAft>
                <a:spcPts val="0"/>
              </a:spcAft>
              <a:defRPr/>
            </a:pPr>
            <a:r>
              <a:rPr lang="en-GB" dirty="0"/>
              <a:t>Headteacher – Mr G Anscombe</a:t>
            </a:r>
          </a:p>
          <a:p>
            <a:pPr marL="274320" indent="-274320" eaLnBrk="1" fontAlgn="auto" hangingPunct="1">
              <a:lnSpc>
                <a:spcPct val="90000"/>
              </a:lnSpc>
              <a:spcAft>
                <a:spcPts val="0"/>
              </a:spcAft>
              <a:defRPr/>
            </a:pPr>
            <a:r>
              <a:rPr lang="en-GB" dirty="0"/>
              <a:t>Deputy Headteacher – Mrs E Lomax</a:t>
            </a:r>
          </a:p>
          <a:p>
            <a:pPr marL="274320" indent="-274320" eaLnBrk="1" fontAlgn="auto" hangingPunct="1">
              <a:lnSpc>
                <a:spcPct val="90000"/>
              </a:lnSpc>
              <a:spcAft>
                <a:spcPts val="0"/>
              </a:spcAft>
              <a:defRPr/>
            </a:pPr>
            <a:r>
              <a:rPr lang="en-GB" dirty="0"/>
              <a:t>Koala Class Teacher – Miss Broadmore </a:t>
            </a:r>
            <a:r>
              <a:rPr lang="en-US" dirty="0"/>
              <a:t>PPA Cover- </a:t>
            </a:r>
            <a:r>
              <a:rPr lang="en-US" dirty="0" err="1"/>
              <a:t>Mrs</a:t>
            </a:r>
            <a:r>
              <a:rPr lang="en-US" dirty="0"/>
              <a:t> Regan (Friday- this will alternate each term)</a:t>
            </a:r>
            <a:endParaRPr lang="en-GB" dirty="0"/>
          </a:p>
          <a:p>
            <a:pPr marL="274320" indent="-274320" eaLnBrk="1" fontAlgn="auto" hangingPunct="1">
              <a:lnSpc>
                <a:spcPct val="90000"/>
              </a:lnSpc>
              <a:spcAft>
                <a:spcPts val="0"/>
              </a:spcAft>
              <a:defRPr/>
            </a:pPr>
            <a:r>
              <a:rPr lang="en-GB" dirty="0"/>
              <a:t>Koala Class Teaching Assistant – Mr Murray and Mrs Barton (Monday- Thursday)</a:t>
            </a:r>
            <a:r>
              <a:rPr lang="en-US" dirty="0"/>
              <a:t>) </a:t>
            </a:r>
            <a:endParaRPr lang="en-GB" dirty="0"/>
          </a:p>
          <a:p>
            <a:pPr marL="274320" indent="-274320" eaLnBrk="1" fontAlgn="auto" hangingPunct="1">
              <a:lnSpc>
                <a:spcPct val="90000"/>
              </a:lnSpc>
              <a:spcAft>
                <a:spcPts val="0"/>
              </a:spcAft>
              <a:defRPr/>
            </a:pPr>
            <a:r>
              <a:rPr lang="en-GB" dirty="0"/>
              <a:t>SENCO – Ms S Beckett ( Tues, Wed, Thurs)</a:t>
            </a:r>
          </a:p>
          <a:p>
            <a:pPr marL="274320" indent="-274320" eaLnBrk="1" fontAlgn="auto" hangingPunct="1">
              <a:lnSpc>
                <a:spcPct val="90000"/>
              </a:lnSpc>
              <a:spcAft>
                <a:spcPts val="0"/>
              </a:spcAft>
              <a:defRPr/>
            </a:pPr>
            <a:r>
              <a:rPr lang="en-GB" dirty="0"/>
              <a:t>FLO – Mrs A Taylor</a:t>
            </a:r>
          </a:p>
          <a:p>
            <a:pPr marL="274320" indent="-274320" eaLnBrk="1" fontAlgn="auto" hangingPunct="1">
              <a:lnSpc>
                <a:spcPct val="90000"/>
              </a:lnSpc>
              <a:spcAft>
                <a:spcPts val="0"/>
              </a:spcAft>
              <a:defRPr/>
            </a:pPr>
            <a:r>
              <a:rPr lang="en-GB" dirty="0"/>
              <a:t>Office Manager – Mrs K Mead</a:t>
            </a:r>
          </a:p>
          <a:p>
            <a:pPr marL="274320" indent="-274320" eaLnBrk="1" fontAlgn="auto" hangingPunct="1">
              <a:lnSpc>
                <a:spcPct val="90000"/>
              </a:lnSpc>
              <a:spcAft>
                <a:spcPts val="0"/>
              </a:spcAft>
              <a:defRPr/>
            </a:pPr>
            <a:r>
              <a:rPr lang="en-GB" dirty="0"/>
              <a:t>Co – Chairs of Governors – Mrs J Sharpe and Mr G </a:t>
            </a:r>
            <a:r>
              <a:rPr lang="en-GB" dirty="0" err="1"/>
              <a:t>Hodnett</a:t>
            </a:r>
            <a:endParaRPr lang="en-GB" dirty="0"/>
          </a:p>
        </p:txBody>
      </p:sp>
      <p:sp>
        <p:nvSpPr>
          <p:cNvPr id="30722" name="Rectangle 2">
            <a:extLst>
              <a:ext uri="{FF2B5EF4-FFF2-40B4-BE49-F238E27FC236}">
                <a16:creationId xmlns:a16="http://schemas.microsoft.com/office/drawing/2014/main" id="{EDFEAB41-3FE7-461A-BBE2-A54C59FCF883}"/>
              </a:ext>
            </a:extLst>
          </p:cNvPr>
          <p:cNvSpPr>
            <a:spLocks noGrp="1" noChangeArrowheads="1"/>
          </p:cNvSpPr>
          <p:nvPr>
            <p:ph type="title"/>
          </p:nvPr>
        </p:nvSpPr>
        <p:spPr>
          <a:xfrm>
            <a:off x="539750" y="549275"/>
            <a:ext cx="5327650" cy="863600"/>
          </a:xfrm>
        </p:spPr>
        <p:txBody>
          <a:bodyPr/>
          <a:lstStyle/>
          <a:p>
            <a:pPr eaLnBrk="1" hangingPunct="1"/>
            <a:r>
              <a:rPr lang="en-US" altLang="en-US" sz="4000">
                <a:solidFill>
                  <a:srgbClr val="FFFF00"/>
                </a:solidFill>
              </a:rPr>
              <a:t>Who’s Who?</a:t>
            </a:r>
            <a:endParaRPr lang="en-GB" altLang="en-US" sz="4000">
              <a:solidFill>
                <a:srgbClr val="FFFF00"/>
              </a:solidFill>
            </a:endParaRPr>
          </a:p>
        </p:txBody>
      </p:sp>
      <p:pic>
        <p:nvPicPr>
          <p:cNvPr id="11268" name="Picture 6" descr="\\Lunsford-Dc01\headteacher$\Pictures\Logo.png">
            <a:extLst>
              <a:ext uri="{FF2B5EF4-FFF2-40B4-BE49-F238E27FC236}">
                <a16:creationId xmlns:a16="http://schemas.microsoft.com/office/drawing/2014/main" id="{312AA8F8-2F4B-4EF9-8560-DBD95C772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8913"/>
            <a:ext cx="18367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11" dur="500"/>
                                        <p:tgtEl>
                                          <p:spTgt spid="30723">
                                            <p:txEl>
                                              <p:pRg st="1" end="1"/>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randombar(horizontal)">
                                      <p:cBhvr>
                                        <p:cTn id="15" dur="500"/>
                                        <p:tgtEl>
                                          <p:spTgt spid="30723">
                                            <p:txEl>
                                              <p:pRg st="2" end="2"/>
                                            </p:txEl>
                                          </p:spTgt>
                                        </p:tgtEl>
                                      </p:cBhvr>
                                    </p:animEffect>
                                  </p:childTnLst>
                                </p:cTn>
                              </p:par>
                            </p:childTnLst>
                          </p:cTn>
                        </p:par>
                        <p:par>
                          <p:cTn id="16" fill="hold" nodeType="afterGroup">
                            <p:stCondLst>
                              <p:cond delay="1600"/>
                            </p:stCondLst>
                            <p:childTnLst>
                              <p:par>
                                <p:cTn id="17" presetID="14" presetClass="entr" presetSubtype="10"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19" dur="500"/>
                                        <p:tgtEl>
                                          <p:spTgt spid="30723">
                                            <p:txEl>
                                              <p:pRg st="3" end="3"/>
                                            </p:txEl>
                                          </p:spTgt>
                                        </p:tgtEl>
                                      </p:cBhvr>
                                    </p:animEffect>
                                  </p:childTnLst>
                                </p:cTn>
                              </p:par>
                            </p:childTnLst>
                          </p:cTn>
                        </p:par>
                        <p:par>
                          <p:cTn id="20" fill="hold">
                            <p:stCondLst>
                              <p:cond delay="2100"/>
                            </p:stCondLst>
                            <p:childTnLst>
                              <p:par>
                                <p:cTn id="21" presetID="14" presetClass="entr" presetSubtype="10" fill="hold" grpId="0" nodeType="after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23" dur="500"/>
                                        <p:tgtEl>
                                          <p:spTgt spid="307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0723">
                                            <p:txEl>
                                              <p:pRg st="5" end="5"/>
                                            </p:txEl>
                                          </p:spTgt>
                                        </p:tgtEl>
                                        <p:attrNameLst>
                                          <p:attrName>style.visibility</p:attrName>
                                        </p:attrNameLst>
                                      </p:cBhvr>
                                      <p:to>
                                        <p:strVal val="visible"/>
                                      </p:to>
                                    </p:set>
                                    <p:animEffect transition="in" filter="randombar(horizontal)">
                                      <p:cBhvr>
                                        <p:cTn id="28" dur="500"/>
                                        <p:tgtEl>
                                          <p:spTgt spid="3072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33" dur="500"/>
                                        <p:tgtEl>
                                          <p:spTgt spid="30723">
                                            <p:txEl>
                                              <p:pRg st="6" end="6"/>
                                            </p:txEl>
                                          </p:spTgt>
                                        </p:tgtEl>
                                      </p:cBhvr>
                                    </p:animEffect>
                                  </p:childTnLst>
                                </p:cTn>
                              </p:par>
                            </p:childTnLst>
                          </p:cTn>
                        </p:par>
                        <p:par>
                          <p:cTn id="34" fill="hold" nodeType="afterGroup">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Effect transition="in" filter="randombar(horizontal)">
                                      <p:cBhvr>
                                        <p:cTn id="37" dur="500"/>
                                        <p:tgtEl>
                                          <p:spTgt spid="3072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723">
                                            <p:txEl>
                                              <p:pRg st="8" end="8"/>
                                            </p:txEl>
                                          </p:spTgt>
                                        </p:tgtEl>
                                        <p:attrNameLst>
                                          <p:attrName>style.visibility</p:attrName>
                                        </p:attrNameLst>
                                      </p:cBhvr>
                                      <p:to>
                                        <p:strVal val="visible"/>
                                      </p:to>
                                    </p:set>
                                    <p:animEffect transition="in" filter="randombar(horizontal)">
                                      <p:cBhvr>
                                        <p:cTn id="42"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D3F3B5-B2EA-9E16-CFB9-04F609307B34}"/>
              </a:ext>
            </a:extLst>
          </p:cNvPr>
          <p:cNvSpPr>
            <a:spLocks noGrp="1"/>
          </p:cNvSpPr>
          <p:nvPr>
            <p:ph idx="1"/>
          </p:nvPr>
        </p:nvSpPr>
        <p:spPr/>
        <p:txBody>
          <a:bodyPr/>
          <a:lstStyle/>
          <a:p>
            <a:r>
              <a:rPr lang="en-US"/>
              <a:t>This year, children will be learning to play the violin every Thursday morning.</a:t>
            </a:r>
          </a:p>
          <a:p>
            <a:endParaRPr lang="en-US"/>
          </a:p>
          <a:p>
            <a:r>
              <a:rPr lang="en-US"/>
              <a:t>Violins are provided and children will be able to bring them home at the start of Term 2 </a:t>
            </a:r>
          </a:p>
        </p:txBody>
      </p:sp>
      <p:sp>
        <p:nvSpPr>
          <p:cNvPr id="3" name="Title 2">
            <a:extLst>
              <a:ext uri="{FF2B5EF4-FFF2-40B4-BE49-F238E27FC236}">
                <a16:creationId xmlns:a16="http://schemas.microsoft.com/office/drawing/2014/main" id="{1E6F1D31-39EB-EA37-250E-6452DF66D6B3}"/>
              </a:ext>
            </a:extLst>
          </p:cNvPr>
          <p:cNvSpPr>
            <a:spLocks noGrp="1"/>
          </p:cNvSpPr>
          <p:nvPr>
            <p:ph type="title"/>
          </p:nvPr>
        </p:nvSpPr>
        <p:spPr/>
        <p:txBody>
          <a:bodyPr/>
          <a:lstStyle/>
          <a:p>
            <a:r>
              <a:rPr lang="en-US"/>
              <a:t>Violins </a:t>
            </a:r>
          </a:p>
        </p:txBody>
      </p:sp>
    </p:spTree>
    <p:extLst>
      <p:ext uri="{BB962C8B-B14F-4D97-AF65-F5344CB8AC3E}">
        <p14:creationId xmlns:p14="http://schemas.microsoft.com/office/powerpoint/2010/main" val="228232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521D0-84E6-414F-9FA2-871A6DE08AED}"/>
              </a:ext>
            </a:extLst>
          </p:cNvPr>
          <p:cNvSpPr>
            <a:spLocks noGrp="1"/>
          </p:cNvSpPr>
          <p:nvPr>
            <p:ph idx="1"/>
          </p:nvPr>
        </p:nvSpPr>
        <p:spPr>
          <a:xfrm>
            <a:off x="871538" y="2349500"/>
            <a:ext cx="7408862" cy="3776663"/>
          </a:xfrm>
        </p:spPr>
        <p:txBody>
          <a:bodyPr>
            <a:normAutofit lnSpcReduction="10000"/>
          </a:bodyPr>
          <a:lstStyle/>
          <a:p>
            <a:pPr algn="just">
              <a:defRPr/>
            </a:pPr>
            <a:r>
              <a:rPr lang="en-US" dirty="0"/>
              <a:t>Ongoing informal assessments during the year for reading, writing and </a:t>
            </a:r>
            <a:r>
              <a:rPr lang="en-US" dirty="0" err="1"/>
              <a:t>maths</a:t>
            </a:r>
            <a:endParaRPr lang="en-US" dirty="0"/>
          </a:p>
          <a:p>
            <a:pPr>
              <a:defRPr/>
            </a:pPr>
            <a:endParaRPr lang="en-US" dirty="0"/>
          </a:p>
          <a:p>
            <a:pPr algn="just">
              <a:defRPr/>
            </a:pPr>
            <a:r>
              <a:rPr lang="en-US" dirty="0"/>
              <a:t>We assess the children regularly and also conduct Pupil Progress Meetings three times a year to ensure your child is on track to meet their targets.</a:t>
            </a:r>
          </a:p>
          <a:p>
            <a:pPr marL="0" indent="0">
              <a:buFont typeface="Symbol" panose="05050102010706020507" pitchFamily="18" charset="2"/>
              <a:buNone/>
              <a:defRPr/>
            </a:pPr>
            <a:endParaRPr lang="en-US" dirty="0"/>
          </a:p>
          <a:p>
            <a:pPr algn="just">
              <a:defRPr/>
            </a:pPr>
            <a:r>
              <a:rPr lang="en-US" dirty="0"/>
              <a:t>If you have any concerns about your child and their progress, please make an appointment to see Miss Broadmore  </a:t>
            </a:r>
          </a:p>
        </p:txBody>
      </p:sp>
      <p:sp>
        <p:nvSpPr>
          <p:cNvPr id="26627" name="Title 2">
            <a:extLst>
              <a:ext uri="{FF2B5EF4-FFF2-40B4-BE49-F238E27FC236}">
                <a16:creationId xmlns:a16="http://schemas.microsoft.com/office/drawing/2014/main" id="{ED7432D6-028C-4C42-821E-E5B5C2D93F66}"/>
              </a:ext>
            </a:extLst>
          </p:cNvPr>
          <p:cNvSpPr>
            <a:spLocks noGrp="1"/>
          </p:cNvSpPr>
          <p:nvPr>
            <p:ph type="title"/>
          </p:nvPr>
        </p:nvSpPr>
        <p:spPr/>
        <p:txBody>
          <a:bodyPr/>
          <a:lstStyle/>
          <a:p>
            <a:r>
              <a:rPr lang="en-US" altLang="en-US">
                <a:solidFill>
                  <a:srgbClr val="FFFF00"/>
                </a:solidFill>
              </a:rPr>
              <a:t>Assessment</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0" y="2348880"/>
            <a:ext cx="8229600" cy="3778398"/>
          </a:xfrm>
        </p:spPr>
        <p:txBody>
          <a:bodyPr/>
          <a:lstStyle/>
          <a:p>
            <a:r>
              <a:rPr lang="en-GB" dirty="0"/>
              <a:t>Many Lunsford children regularly use the internet and social media and we have a duty to help them keep safe online.</a:t>
            </a:r>
          </a:p>
          <a:p>
            <a:pPr algn="just"/>
            <a:r>
              <a:rPr lang="en-GB" dirty="0"/>
              <a:t>Users should be sixteen to use WhatsApp and thirteen to use Instagram, Snapchat, Twitter, Facebook, Skype and </a:t>
            </a:r>
            <a:r>
              <a:rPr lang="en-GB" dirty="0" err="1"/>
              <a:t>TikTok</a:t>
            </a:r>
            <a:r>
              <a:rPr lang="en-GB" dirty="0"/>
              <a:t>.</a:t>
            </a:r>
          </a:p>
          <a:p>
            <a:pPr algn="just"/>
            <a:r>
              <a:rPr lang="en-GB" dirty="0"/>
              <a:t>Although there is no age restriction for watching YouTube videos, users need to be thirteen to have their own YouTube account enabling them to subscribe to channels, like videos, post comments and add videos.</a:t>
            </a:r>
          </a:p>
          <a:p>
            <a:pPr algn="just"/>
            <a:endParaRPr lang="en-GB" dirty="0"/>
          </a:p>
          <a:p>
            <a:endParaRPr lang="en-GB" dirty="0"/>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1388185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88563"/>
            <a:ext cx="8136419" cy="4780797"/>
          </a:xfrm>
        </p:spPr>
        <p:txBody>
          <a:bodyPr/>
          <a:lstStyle/>
          <a:p>
            <a:pPr algn="just"/>
            <a:r>
              <a:rPr lang="en-GB" dirty="0"/>
              <a:t>If your child does use social media, please help them to check their privacy settings, disable any chat settings and ensure they know how to block and report.</a:t>
            </a:r>
            <a:endParaRPr lang="en-GB" dirty="0">
              <a:hlinkClick r:id="rId2"/>
            </a:endParaRPr>
          </a:p>
          <a:p>
            <a:r>
              <a:rPr lang="en-GB" dirty="0">
                <a:solidFill>
                  <a:schemeClr val="tx1"/>
                </a:solidFill>
                <a:hlinkClick r:id="rId2"/>
              </a:rPr>
              <a:t>www.net-aware.org.uk</a:t>
            </a:r>
            <a:r>
              <a:rPr lang="en-GB" dirty="0">
                <a:solidFill>
                  <a:schemeClr val="tx1"/>
                </a:solidFill>
              </a:rPr>
              <a:t> </a:t>
            </a:r>
            <a:r>
              <a:rPr lang="en-GB" dirty="0"/>
              <a:t>provides lots of up-to-date information for parents.</a:t>
            </a:r>
          </a:p>
          <a:p>
            <a:pPr algn="just"/>
            <a:r>
              <a:rPr lang="en-GB" dirty="0"/>
              <a:t>Please let us know if there any issues regarding the online behaviour of Lunsford children at any time. </a:t>
            </a:r>
          </a:p>
          <a:p>
            <a:pPr algn="just"/>
            <a:r>
              <a:rPr lang="en-GB" dirty="0"/>
              <a:t>We will always follow this up within school in line with our online safety, safeguarding, behaviour and acceptable use policies.</a:t>
            </a:r>
          </a:p>
          <a:p>
            <a:pPr marL="0" indent="0" algn="ctr">
              <a:buNone/>
            </a:pPr>
            <a:r>
              <a:rPr lang="en-GB" dirty="0"/>
              <a:t>Please see Mrs Lomax if you have any other queries about online safety.</a:t>
            </a:r>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388031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algn="ctr" eaLnBrk="1" hangingPunct="1">
              <a:lnSpc>
                <a:spcPct val="80000"/>
              </a:lnSpc>
              <a:buFontTx/>
              <a:buNone/>
            </a:pPr>
            <a:r>
              <a:rPr lang="en-GB" altLang="en-US" dirty="0"/>
              <a:t>At Lunsford, we have an open door policy. We want to work in partnership with parents and carers and strive to achieve the best for all children. </a:t>
            </a:r>
          </a:p>
          <a:p>
            <a:pPr algn="ctr" eaLnBrk="1" hangingPunct="1">
              <a:lnSpc>
                <a:spcPct val="80000"/>
              </a:lnSpc>
              <a:buFontTx/>
              <a:buNone/>
            </a:pPr>
            <a:endParaRPr lang="en-GB" altLang="en-US" dirty="0"/>
          </a:p>
          <a:p>
            <a:pPr algn="ctr" eaLnBrk="1" hangingPunct="1">
              <a:lnSpc>
                <a:spcPct val="80000"/>
              </a:lnSpc>
              <a:buNone/>
            </a:pPr>
            <a:r>
              <a:rPr lang="en-US" altLang="en-US" dirty="0"/>
              <a:t>We ask </a:t>
            </a:r>
            <a:r>
              <a:rPr lang="en-GB" altLang="en-US" dirty="0"/>
              <a:t>that if you have any worries or questions regarding your child or a problem related to school, please do not hesitate to contact us so we can understand your concerns and help to solve any issues . If we do not know there is a problem, it is very difficult for us to help you or your child.</a:t>
            </a:r>
          </a:p>
          <a:p>
            <a:pPr algn="ctr" eaLnBrk="1" hangingPunct="1">
              <a:lnSpc>
                <a:spcPct val="80000"/>
              </a:lnSpc>
              <a:buNone/>
            </a:pPr>
            <a:endParaRPr lang="en-US" altLang="en-US" dirty="0"/>
          </a:p>
          <a:p>
            <a:pPr algn="ctr" eaLnBrk="1" hangingPunct="1">
              <a:lnSpc>
                <a:spcPct val="80000"/>
              </a:lnSpc>
              <a:buFontTx/>
              <a:buNone/>
            </a:pPr>
            <a:r>
              <a:rPr lang="en-US" altLang="en-US" sz="1800" dirty="0"/>
              <a:t>If you feel that an issue has not been dealt with appropriately, please speak to </a:t>
            </a:r>
            <a:r>
              <a:rPr lang="en-US" altLang="en-US" sz="1800" dirty="0" err="1"/>
              <a:t>Mr</a:t>
            </a:r>
            <a:r>
              <a:rPr lang="en-US" altLang="en-US" sz="1800" dirty="0"/>
              <a:t> </a:t>
            </a:r>
            <a:r>
              <a:rPr lang="en-US" altLang="en-US" sz="1800" dirty="0" err="1"/>
              <a:t>Anscombe</a:t>
            </a:r>
            <a:r>
              <a:rPr lang="en-US" altLang="en-US" sz="1800" dirty="0"/>
              <a:t> or Mrs Lomax, or we will happily provide you with a copy of the formal complaints procedures. </a:t>
            </a:r>
            <a:endParaRPr lang="en-GB" altLang="en-US" sz="18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2115343" y="476672"/>
            <a:ext cx="4894263" cy="1095375"/>
          </a:xfrm>
        </p:spPr>
        <p:txBody>
          <a:bodyPr/>
          <a:lstStyle/>
          <a:p>
            <a:pPr eaLnBrk="1" hangingPunct="1"/>
            <a:r>
              <a:rPr lang="en-US" altLang="en-US" sz="4000" dirty="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with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par>
                          <p:cTn id="12" fill="hold">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5" dur="500"/>
                                        <p:tgtEl>
                                          <p:spTgt spid="727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0"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eaLnBrk="1" hangingPunct="1">
              <a:lnSpc>
                <a:spcPct val="80000"/>
              </a:lnSpc>
              <a:buFontTx/>
              <a:buNone/>
            </a:pPr>
            <a:r>
              <a:rPr lang="en-US" altLang="en-US" dirty="0"/>
              <a:t>If you would like to speak to a member of staff…</a:t>
            </a:r>
          </a:p>
          <a:p>
            <a:pPr eaLnBrk="1" hangingPunct="1">
              <a:lnSpc>
                <a:spcPct val="80000"/>
              </a:lnSpc>
            </a:pPr>
            <a:endParaRPr lang="en-US" altLang="en-US" dirty="0"/>
          </a:p>
          <a:p>
            <a:pPr algn="just" eaLnBrk="1" hangingPunct="1">
              <a:lnSpc>
                <a:spcPct val="80000"/>
              </a:lnSpc>
            </a:pPr>
            <a:r>
              <a:rPr lang="en-US" altLang="en-US" sz="2000" dirty="0"/>
              <a:t>Mrs Mead will forward on any emails and pass on any telephone messages.</a:t>
            </a:r>
          </a:p>
          <a:p>
            <a:pPr algn="just" eaLnBrk="1" hangingPunct="1">
              <a:lnSpc>
                <a:spcPct val="80000"/>
              </a:lnSpc>
            </a:pPr>
            <a:r>
              <a:rPr lang="en-US" altLang="en-US" sz="2000" dirty="0"/>
              <a:t>Miss Broadmore can be contacted via Class Dojo. I will try to reply as soon as possible (within 24 hours during the week) but urgent messages should be sent via the office as we will not necessarily be able to access Dojo whilst we are teaching!</a:t>
            </a:r>
          </a:p>
          <a:p>
            <a:pPr algn="just" eaLnBrk="1" hangingPunct="1">
              <a:lnSpc>
                <a:spcPct val="80000"/>
              </a:lnSpc>
            </a:pPr>
            <a:r>
              <a:rPr lang="en-US" altLang="en-US" sz="2000" dirty="0"/>
              <a:t>A member of the Senior Leadership Team will also be available on the playground every morning and afternoon.</a:t>
            </a:r>
          </a:p>
          <a:p>
            <a:pPr eaLnBrk="1" hangingPunct="1">
              <a:lnSpc>
                <a:spcPct val="80000"/>
              </a:lnSpc>
            </a:pPr>
            <a:r>
              <a:rPr lang="en-GB" altLang="en-US" sz="2000" dirty="0"/>
              <a:t>Our Family Liaison Officer (FLO) Amy Taylor can be contacted on 07552 045390.</a:t>
            </a: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1619250" y="476250"/>
            <a:ext cx="4894263" cy="1095375"/>
          </a:xfrm>
        </p:spPr>
        <p:txBody>
          <a:bodyPr/>
          <a:lstStyle/>
          <a:p>
            <a:pPr eaLnBrk="1" hangingPunct="1"/>
            <a:r>
              <a:rPr lang="en-US" altLang="en-US" sz="400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93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6" dur="500"/>
                                        <p:tgtEl>
                                          <p:spTgt spid="727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randombar(horizontal)">
                                      <p:cBhvr>
                                        <p:cTn id="21" dur="500"/>
                                        <p:tgtEl>
                                          <p:spTgt spid="72707">
                                            <p:txEl>
                                              <p:pRg st="4" end="4"/>
                                            </p:tx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5" dur="500"/>
                                        <p:tgtEl>
                                          <p:spTgt spid="7270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2707">
                                            <p:txEl>
                                              <p:pRg st="6" end="6"/>
                                            </p:txEl>
                                          </p:spTgt>
                                        </p:tgtEl>
                                        <p:attrNameLst>
                                          <p:attrName>style.visibility</p:attrName>
                                        </p:attrNameLst>
                                      </p:cBhvr>
                                      <p:to>
                                        <p:strVal val="visible"/>
                                      </p:to>
                                    </p:set>
                                    <p:animEffect transition="in" filter="randombar(horizontal)">
                                      <p:cBhvr>
                                        <p:cTn id="30"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a:solidFill>
                  <a:srgbClr val="FFFF00"/>
                </a:solidFill>
              </a:rPr>
              <a:t>Lunsford Primary School</a:t>
            </a:r>
            <a:endParaRPr lang="en-US" altLang="en-US"/>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00113" y="2763838"/>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23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663-F7E3-406C-0610-E2E672D1D037}"/>
              </a:ext>
            </a:extLst>
          </p:cNvPr>
          <p:cNvSpPr>
            <a:spLocks noGrp="1"/>
          </p:cNvSpPr>
          <p:nvPr>
            <p:ph type="title"/>
          </p:nvPr>
        </p:nvSpPr>
        <p:spPr>
          <a:xfrm>
            <a:off x="1115616" y="2564904"/>
            <a:ext cx="6502400" cy="1239982"/>
          </a:xfrm>
        </p:spPr>
        <p:txBody>
          <a:bodyPr>
            <a:normAutofit fontScale="90000"/>
          </a:bodyPr>
          <a:lstStyle/>
          <a:p>
            <a:pPr>
              <a:spcBef>
                <a:spcPts val="0"/>
              </a:spcBef>
              <a:spcAft>
                <a:spcPts val="0"/>
              </a:spcAft>
            </a:pPr>
            <a:r>
              <a:rPr lang="en-US" sz="5025" dirty="0"/>
              <a:t>Our Values:</a:t>
            </a:r>
            <a:br>
              <a:rPr lang="en-US" dirty="0"/>
            </a:br>
            <a: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Kindness     Respect    Positivity     Perseverance Responsibility     Hard work</a:t>
            </a:r>
            <a:b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055F9FF-6121-A1D1-C318-C85D651498EE}"/>
              </a:ext>
            </a:extLst>
          </p:cNvPr>
          <p:cNvSpPr>
            <a:spLocks noGrp="1"/>
          </p:cNvSpPr>
          <p:nvPr>
            <p:ph idx="1"/>
          </p:nvPr>
        </p:nvSpPr>
        <p:spPr>
          <a:xfrm>
            <a:off x="562899" y="3923139"/>
            <a:ext cx="7346164" cy="2961409"/>
          </a:xfrm>
        </p:spPr>
        <p:txBody>
          <a:bodyPr>
            <a:normAutofit/>
          </a:bodyPr>
          <a:lstStyle/>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RESPECTFUL</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POSITIVE</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PERSEVERE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RESPONSIBLE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HARD WORKING </a:t>
            </a:r>
          </a:p>
          <a:p>
            <a:pPr marL="0" indent="0" algn="ctr">
              <a:spcBef>
                <a:spcPts val="0"/>
              </a:spcBef>
              <a:buNone/>
            </a:pPr>
            <a:endParaRPr lang="en-US" dirty="0"/>
          </a:p>
          <a:p>
            <a:pPr marL="0" indent="0" algn="ctr">
              <a:spcBef>
                <a:spcPts val="0"/>
              </a:spcBef>
              <a:spcAft>
                <a:spcPts val="0"/>
              </a:spcAft>
              <a:buNone/>
            </a:pPr>
            <a:endParaRPr lang="en-US" sz="22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02F2778-D0B0-A65D-0D4B-C3AB233A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121" y="381602"/>
            <a:ext cx="1259884" cy="1637850"/>
          </a:xfrm>
          <a:prstGeom prst="rect">
            <a:avLst/>
          </a:prstGeom>
        </p:spPr>
      </p:pic>
      <p:sp>
        <p:nvSpPr>
          <p:cNvPr id="4" name="TextBox 3">
            <a:extLst>
              <a:ext uri="{FF2B5EF4-FFF2-40B4-BE49-F238E27FC236}">
                <a16:creationId xmlns:a16="http://schemas.microsoft.com/office/drawing/2014/main" id="{1295CC5B-D7C1-88BA-7CA6-77AE794375DF}"/>
              </a:ext>
            </a:extLst>
          </p:cNvPr>
          <p:cNvSpPr txBox="1"/>
          <p:nvPr/>
        </p:nvSpPr>
        <p:spPr>
          <a:xfrm>
            <a:off x="2267744" y="692696"/>
            <a:ext cx="4536504" cy="1015663"/>
          </a:xfrm>
          <a:prstGeom prst="rect">
            <a:avLst/>
          </a:prstGeom>
          <a:noFill/>
        </p:spPr>
        <p:txBody>
          <a:bodyPr wrap="square" rtlCol="0">
            <a:spAutoFit/>
          </a:bodyPr>
          <a:lstStyle/>
          <a:p>
            <a:r>
              <a:rPr lang="en-US" sz="6000" i="1" dirty="0">
                <a:solidFill>
                  <a:schemeClr val="bg1"/>
                </a:solidFill>
                <a:latin typeface="Calibri Light" panose="020F0302020204030204" pitchFamily="34" charset="0"/>
                <a:cs typeface="Calibri Light" panose="020F0302020204030204" pitchFamily="34" charset="0"/>
              </a:rPr>
              <a:t>OUR VALUES </a:t>
            </a:r>
          </a:p>
        </p:txBody>
      </p:sp>
    </p:spTree>
    <p:extLst>
      <p:ext uri="{BB962C8B-B14F-4D97-AF65-F5344CB8AC3E}">
        <p14:creationId xmlns:p14="http://schemas.microsoft.com/office/powerpoint/2010/main" val="211067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46E6-6DAA-0C18-763E-08AAC1492D62}"/>
              </a:ext>
            </a:extLst>
          </p:cNvPr>
          <p:cNvSpPr>
            <a:spLocks noGrp="1"/>
          </p:cNvSpPr>
          <p:nvPr>
            <p:ph type="ctrTitle"/>
          </p:nvPr>
        </p:nvSpPr>
        <p:spPr>
          <a:xfrm>
            <a:off x="683568" y="548680"/>
            <a:ext cx="5825202" cy="1234727"/>
          </a:xfrm>
        </p:spPr>
        <p:txBody>
          <a:bodyPr>
            <a:normAutofit fontScale="90000"/>
          </a:bodyPr>
          <a:lstStyle/>
          <a:p>
            <a:r>
              <a:rPr lang="en-US" i="1" dirty="0">
                <a:latin typeface="Calibri Light" panose="020F0302020204030204" pitchFamily="34" charset="0"/>
                <a:cs typeface="Calibri Light" panose="020F0302020204030204" pitchFamily="34" charset="0"/>
              </a:rPr>
              <a:t>Our School Rules </a:t>
            </a:r>
            <a:br>
              <a:rPr lang="en-US" dirty="0"/>
            </a:br>
            <a:endParaRPr lang="en-US" dirty="0"/>
          </a:p>
        </p:txBody>
      </p:sp>
      <p:sp>
        <p:nvSpPr>
          <p:cNvPr id="3" name="Subtitle 2">
            <a:extLst>
              <a:ext uri="{FF2B5EF4-FFF2-40B4-BE49-F238E27FC236}">
                <a16:creationId xmlns:a16="http://schemas.microsoft.com/office/drawing/2014/main" id="{88965A03-31E0-942E-23AA-9BB15AA968AA}"/>
              </a:ext>
            </a:extLst>
          </p:cNvPr>
          <p:cNvSpPr>
            <a:spLocks noGrp="1"/>
          </p:cNvSpPr>
          <p:nvPr>
            <p:ph type="subTitle" idx="1"/>
          </p:nvPr>
        </p:nvSpPr>
        <p:spPr>
          <a:xfrm>
            <a:off x="1187624" y="1988840"/>
            <a:ext cx="5825202" cy="822674"/>
          </a:xfrm>
        </p:spPr>
        <p:txBody>
          <a:bodyPr>
            <a:noAutofit/>
          </a:bodyPr>
          <a:lstStyle/>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SAFE </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READY</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RESPECTFUL</a:t>
            </a:r>
            <a:r>
              <a:rPr lang="en-US" sz="5250" dirty="0">
                <a:solidFill>
                  <a:schemeClr val="accent2">
                    <a:lumMod val="75000"/>
                  </a:schemeClr>
                </a:solidFill>
              </a:rPr>
              <a:t> </a:t>
            </a:r>
          </a:p>
        </p:txBody>
      </p:sp>
      <p:pic>
        <p:nvPicPr>
          <p:cNvPr id="5" name="Picture 4" descr="A picture containing text&#10;&#10;Description automatically generated">
            <a:extLst>
              <a:ext uri="{FF2B5EF4-FFF2-40B4-BE49-F238E27FC236}">
                <a16:creationId xmlns:a16="http://schemas.microsoft.com/office/drawing/2014/main" id="{59973417-10BE-24C9-4F89-47792E73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826" y="404664"/>
            <a:ext cx="1371942" cy="1783526"/>
          </a:xfrm>
          <a:prstGeom prst="rect">
            <a:avLst/>
          </a:prstGeom>
        </p:spPr>
      </p:pic>
    </p:spTree>
    <p:extLst>
      <p:ext uri="{BB962C8B-B14F-4D97-AF65-F5344CB8AC3E}">
        <p14:creationId xmlns:p14="http://schemas.microsoft.com/office/powerpoint/2010/main" val="61737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549A-3ED6-B2B1-1CFA-96362D9261CE}"/>
              </a:ext>
            </a:extLst>
          </p:cNvPr>
          <p:cNvSpPr>
            <a:spLocks noGrp="1"/>
          </p:cNvSpPr>
          <p:nvPr>
            <p:ph type="title"/>
          </p:nvPr>
        </p:nvSpPr>
        <p:spPr>
          <a:xfrm>
            <a:off x="683568" y="361949"/>
            <a:ext cx="7488832" cy="990600"/>
          </a:xfrm>
        </p:spPr>
        <p:txBody>
          <a:bodyPr>
            <a:noAutofit/>
          </a:bodyPr>
          <a:lstStyle/>
          <a:p>
            <a:pPr marL="4763" indent="-4763" algn="just">
              <a:spcBef>
                <a:spcPts val="0"/>
              </a:spcBef>
              <a:spcAft>
                <a:spcPts val="0"/>
              </a:spcAft>
            </a:pPr>
            <a:r>
              <a:rPr lang="en-US" sz="4200" b="1" u="sng" dirty="0">
                <a:solidFill>
                  <a:schemeClr val="bg1"/>
                </a:solidFill>
                <a:latin typeface="Calibri Light" panose="020F0302020204030204" pitchFamily="34" charset="0"/>
                <a:ea typeface="Candara" panose="020E0502030303020204" pitchFamily="34" charset="0"/>
                <a:cs typeface="Candara" panose="020E0502030303020204" pitchFamily="34" charset="0"/>
              </a:rPr>
              <a:t>SCHOOL RULES – SAFE, READY, RESPECTFUL.</a:t>
            </a:r>
            <a:r>
              <a:rPr lang="en-US" sz="4200" b="1" dirty="0">
                <a:solidFill>
                  <a:schemeClr val="bg1"/>
                </a:solidFill>
                <a:latin typeface="Calibri Light" panose="020F0302020204030204" pitchFamily="34" charset="0"/>
                <a:ea typeface="Candara" panose="020E0502030303020204" pitchFamily="34" charset="0"/>
                <a:cs typeface="Candara" panose="020E0502030303020204" pitchFamily="34" charset="0"/>
              </a:rPr>
              <a:t> </a:t>
            </a:r>
            <a:endParaRPr lang="en-US" sz="4200" b="1" dirty="0">
              <a:solidFill>
                <a:schemeClr val="bg1"/>
              </a:solidFill>
              <a:latin typeface="Candara" panose="020E0502030303020204" pitchFamily="34" charset="0"/>
              <a:ea typeface="Candara" panose="020E0502030303020204" pitchFamily="34" charset="0"/>
              <a:cs typeface="Candara" panose="020E0502030303020204" pitchFamily="34" charset="0"/>
            </a:endParaRPr>
          </a:p>
        </p:txBody>
      </p:sp>
      <p:sp>
        <p:nvSpPr>
          <p:cNvPr id="3" name="Content Placeholder 2">
            <a:extLst>
              <a:ext uri="{FF2B5EF4-FFF2-40B4-BE49-F238E27FC236}">
                <a16:creationId xmlns:a16="http://schemas.microsoft.com/office/drawing/2014/main" id="{1F4A6D39-AA1A-0BF4-33F8-FB91AA013594}"/>
              </a:ext>
            </a:extLst>
          </p:cNvPr>
          <p:cNvSpPr>
            <a:spLocks noGrp="1"/>
          </p:cNvSpPr>
          <p:nvPr>
            <p:ph idx="1"/>
          </p:nvPr>
        </p:nvSpPr>
        <p:spPr>
          <a:xfrm>
            <a:off x="1115616" y="2564904"/>
            <a:ext cx="7416824" cy="3744416"/>
          </a:xfrm>
        </p:spPr>
        <p:txBody>
          <a:bodyPr>
            <a:normAutofit fontScale="85000" lnSpcReduction="20000"/>
          </a:bodyPr>
          <a:lstStyle/>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There are just 3 simple, clear and coherent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expectations. </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This makes it easy for adults and children to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recognise</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good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behaviours</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and expectations.</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They are easy to follow and easy to remember enabling all children and all adults to embrace them. </a:t>
            </a:r>
            <a:endParaRPr lang="en-US" sz="34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3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4255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337E2-23DE-456F-8564-03E991F389A4}"/>
              </a:ext>
            </a:extLst>
          </p:cNvPr>
          <p:cNvSpPr>
            <a:spLocks noGrp="1"/>
          </p:cNvSpPr>
          <p:nvPr>
            <p:ph idx="1"/>
          </p:nvPr>
        </p:nvSpPr>
        <p:spPr>
          <a:xfrm>
            <a:off x="1043608" y="3848472"/>
            <a:ext cx="6824662" cy="2443163"/>
          </a:xfrm>
        </p:spPr>
        <p:txBody>
          <a:bodyPr/>
          <a:lstStyle/>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Lunsford Primary monitors the attendance of every child in the school. We work with and support those children and their families who are not attending school without sufficient reason. </a:t>
            </a:r>
            <a:r>
              <a:rPr lang="en-US" sz="1800" b="1" u="sng" dirty="0">
                <a:latin typeface="Calibri Light" panose="020F0302020204030204" pitchFamily="34" charset="0"/>
                <a:cs typeface="Calibri Light" panose="020F0302020204030204" pitchFamily="34" charset="0"/>
              </a:rPr>
              <a:t>Our attendance target for this academic year is 96.5% attendance. </a:t>
            </a:r>
          </a:p>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To put this in perspective 95% sounds good, but means that your child misses:</a:t>
            </a:r>
          </a:p>
          <a:p>
            <a:pPr>
              <a:defRPr/>
            </a:pPr>
            <a:r>
              <a:rPr lang="en-US" sz="1800" dirty="0">
                <a:latin typeface="Calibri Light" panose="020F0302020204030204" pitchFamily="34" charset="0"/>
                <a:cs typeface="Calibri Light" panose="020F0302020204030204" pitchFamily="34" charset="0"/>
              </a:rPr>
              <a:t>one half day each fortnight</a:t>
            </a:r>
          </a:p>
          <a:p>
            <a:pPr>
              <a:defRPr/>
            </a:pPr>
            <a:r>
              <a:rPr lang="en-US" sz="1800" dirty="0">
                <a:latin typeface="Calibri Light" panose="020F0302020204030204" pitchFamily="34" charset="0"/>
                <a:cs typeface="Calibri Light" panose="020F0302020204030204" pitchFamily="34" charset="0"/>
              </a:rPr>
              <a:t>two weeks every school year</a:t>
            </a:r>
          </a:p>
          <a:p>
            <a:pPr>
              <a:defRPr/>
            </a:pPr>
            <a:r>
              <a:rPr lang="en-US" sz="1800" dirty="0">
                <a:latin typeface="Calibri Light" panose="020F0302020204030204" pitchFamily="34" charset="0"/>
                <a:cs typeface="Calibri Light" panose="020F0302020204030204" pitchFamily="34" charset="0"/>
              </a:rPr>
              <a:t>over three-quarters of a school year in a school career</a:t>
            </a:r>
          </a:p>
          <a:p>
            <a:pPr>
              <a:defRPr/>
            </a:pPr>
            <a:endParaRPr lang="en-US" dirty="0"/>
          </a:p>
        </p:txBody>
      </p:sp>
      <p:sp>
        <p:nvSpPr>
          <p:cNvPr id="44035" name="Title 2">
            <a:extLst>
              <a:ext uri="{FF2B5EF4-FFF2-40B4-BE49-F238E27FC236}">
                <a16:creationId xmlns:a16="http://schemas.microsoft.com/office/drawing/2014/main" id="{D15B2629-6DD8-48AC-8FAE-A208FB302B12}"/>
              </a:ext>
            </a:extLst>
          </p:cNvPr>
          <p:cNvSpPr>
            <a:spLocks noGrp="1"/>
          </p:cNvSpPr>
          <p:nvPr>
            <p:ph type="title"/>
          </p:nvPr>
        </p:nvSpPr>
        <p:spPr/>
        <p:txBody>
          <a:bodyPr/>
          <a:lstStyle/>
          <a:p>
            <a:r>
              <a:rPr lang="en-US" altLang="en-US">
                <a:solidFill>
                  <a:srgbClr val="FFC000"/>
                </a:solidFill>
                <a:latin typeface="Calibri Light" panose="020F0302020204030204" pitchFamily="34" charset="0"/>
                <a:cs typeface="Calibri Light" panose="020F0302020204030204" pitchFamily="34" charset="0"/>
              </a:rPr>
              <a:t>Attendance</a:t>
            </a:r>
          </a:p>
        </p:txBody>
      </p:sp>
      <p:pic>
        <p:nvPicPr>
          <p:cNvPr id="44036" name="Picture 2" descr="Image result for school attendance facts uk">
            <a:extLst>
              <a:ext uri="{FF2B5EF4-FFF2-40B4-BE49-F238E27FC236}">
                <a16:creationId xmlns:a16="http://schemas.microsoft.com/office/drawing/2014/main" id="{7B4E04D7-C18A-4842-BDBD-D823BB520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606"/>
          <a:stretch>
            <a:fillRect/>
          </a:stretch>
        </p:blipFill>
        <p:spPr bwMode="auto">
          <a:xfrm>
            <a:off x="471488" y="1849438"/>
            <a:ext cx="82296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randombar(horizontal)">
                                      <p:cBhvr>
                                        <p:cTn id="7" dur="600">
                                          <p:stCondLst>
                                            <p:cond delay="0"/>
                                          </p:stCondLst>
                                        </p:cTn>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additive="base">
                                        <p:cTn id="12" dur="500" fill="hold"/>
                                        <p:tgtEl>
                                          <p:spTgt spid="44036"/>
                                        </p:tgtEl>
                                        <p:attrNameLst>
                                          <p:attrName>ppt_x</p:attrName>
                                        </p:attrNameLst>
                                      </p:cBhvr>
                                      <p:tavLst>
                                        <p:tav tm="0">
                                          <p:val>
                                            <p:strVal val="#ppt_x"/>
                                          </p:val>
                                        </p:tav>
                                        <p:tav tm="100000">
                                          <p:val>
                                            <p:strVal val="#ppt_x"/>
                                          </p:val>
                                        </p:tav>
                                      </p:tavLst>
                                    </p:anim>
                                    <p:anim calcmode="lin" valueType="num">
                                      <p:cBhvr additive="base">
                                        <p:cTn id="13"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40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C96F6513-9C9F-43AD-AA7C-1C470F8546A4}"/>
              </a:ext>
            </a:extLst>
          </p:cNvPr>
          <p:cNvSpPr>
            <a:spLocks noGrp="1" noChangeArrowheads="1"/>
          </p:cNvSpPr>
          <p:nvPr>
            <p:ph idx="1"/>
          </p:nvPr>
        </p:nvSpPr>
        <p:spPr>
          <a:xfrm>
            <a:off x="323850" y="2565400"/>
            <a:ext cx="8496300" cy="3560763"/>
          </a:xfrm>
        </p:spPr>
        <p:txBody>
          <a:bodyPr/>
          <a:lstStyle/>
          <a:p>
            <a:pPr eaLnBrk="1" hangingPunct="1">
              <a:lnSpc>
                <a:spcPct val="90000"/>
              </a:lnSpc>
              <a:defRPr/>
            </a:pPr>
            <a:r>
              <a:rPr lang="en-US" altLang="en-US" dirty="0">
                <a:latin typeface="Calibri Light" panose="020F0302020204030204" pitchFamily="34" charset="0"/>
                <a:cs typeface="Calibri Light" panose="020F0302020204030204" pitchFamily="34" charset="0"/>
              </a:rPr>
              <a:t>A  key factor in a child’s success at school is regular and punctual attendance. </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reward good attendance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be robust in chasing up poor attendance and children who are persistently late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Term-time holidays will not be authorised unless there</a:t>
            </a:r>
          </a:p>
          <a:p>
            <a:pPr marL="0" indent="0" eaLnBrk="1" hangingPunct="1">
              <a:lnSpc>
                <a:spcPct val="90000"/>
              </a:lnSpc>
              <a:buNone/>
              <a:defRPr/>
            </a:pPr>
            <a:r>
              <a:rPr lang="en-GB" altLang="en-US" dirty="0">
                <a:latin typeface="Calibri Light" panose="020F0302020204030204" pitchFamily="34" charset="0"/>
                <a:cs typeface="Calibri Light" panose="020F0302020204030204" pitchFamily="34" charset="0"/>
              </a:rPr>
              <a:t> are exceptional circumstances </a:t>
            </a:r>
            <a:endParaRPr lang="en-US" altLang="en-US" dirty="0">
              <a:latin typeface="Calibri Light" panose="020F0302020204030204" pitchFamily="34" charset="0"/>
              <a:cs typeface="Calibri Light" panose="020F0302020204030204" pitchFamily="34" charset="0"/>
            </a:endParaRPr>
          </a:p>
          <a:p>
            <a:pPr eaLnBrk="1" hangingPunct="1">
              <a:lnSpc>
                <a:spcPct val="90000"/>
              </a:lnSpc>
              <a:defRPr/>
            </a:pPr>
            <a:endParaRPr lang="en-US" altLang="en-US" dirty="0"/>
          </a:p>
        </p:txBody>
      </p:sp>
      <p:sp>
        <p:nvSpPr>
          <p:cNvPr id="39939" name="Rectangle 2">
            <a:extLst>
              <a:ext uri="{FF2B5EF4-FFF2-40B4-BE49-F238E27FC236}">
                <a16:creationId xmlns:a16="http://schemas.microsoft.com/office/drawing/2014/main" id="{21FEC3EA-A505-4802-99D4-2B78DABFD2A6}"/>
              </a:ext>
            </a:extLst>
          </p:cNvPr>
          <p:cNvSpPr>
            <a:spLocks noGrp="1"/>
          </p:cNvSpPr>
          <p:nvPr>
            <p:ph type="title"/>
          </p:nvPr>
        </p:nvSpPr>
        <p:spPr>
          <a:xfrm>
            <a:off x="611188" y="620713"/>
            <a:ext cx="6870700" cy="828675"/>
          </a:xfrm>
        </p:spPr>
        <p:txBody>
          <a:bodyPr/>
          <a:lstStyle/>
          <a:p>
            <a:pPr eaLnBrk="1" hangingPunct="1"/>
            <a:r>
              <a:rPr lang="en-US" altLang="en-US" i="1">
                <a:solidFill>
                  <a:srgbClr val="FFFF00"/>
                </a:solidFill>
                <a:latin typeface="Calibri Light" panose="020F0302020204030204" pitchFamily="34" charset="0"/>
                <a:cs typeface="Calibri Light" panose="020F0302020204030204" pitchFamily="34" charset="0"/>
              </a:rPr>
              <a:t>Attendance</a:t>
            </a:r>
          </a:p>
        </p:txBody>
      </p:sp>
      <p:pic>
        <p:nvPicPr>
          <p:cNvPr id="39940" name="Picture 6">
            <a:extLst>
              <a:ext uri="{FF2B5EF4-FFF2-40B4-BE49-F238E27FC236}">
                <a16:creationId xmlns:a16="http://schemas.microsoft.com/office/drawing/2014/main" id="{AA1697E2-4336-4C49-AB32-CA65BB191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38" y="476250"/>
            <a:ext cx="12176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2">
            <a:extLst>
              <a:ext uri="{FF2B5EF4-FFF2-40B4-BE49-F238E27FC236}">
                <a16:creationId xmlns:a16="http://schemas.microsoft.com/office/drawing/2014/main" id="{E2A18837-2F2B-430A-AC49-B888BD597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005084"/>
            <a:ext cx="1654721" cy="144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85CEA55-6BC1-421F-838B-4A105C52A109}"/>
              </a:ext>
            </a:extLst>
          </p:cNvPr>
          <p:cNvSpPr>
            <a:spLocks noGrp="1"/>
          </p:cNvSpPr>
          <p:nvPr>
            <p:ph idx="1"/>
          </p:nvPr>
        </p:nvSpPr>
        <p:spPr>
          <a:xfrm>
            <a:off x="488950" y="2420938"/>
            <a:ext cx="7696200" cy="3657600"/>
          </a:xfrm>
        </p:spPr>
        <p:txBody>
          <a:bodyPr/>
          <a:lstStyle/>
          <a:p>
            <a:pPr eaLnBrk="1" hangingPunct="1">
              <a:defRPr/>
            </a:pPr>
            <a:r>
              <a:rPr lang="en-GB" altLang="en-US" sz="1800" dirty="0">
                <a:latin typeface="Calibri Light" panose="020F0302020204030204" pitchFamily="34" charset="0"/>
                <a:cs typeface="Calibri Light" panose="020F0302020204030204" pitchFamily="34" charset="0"/>
              </a:rPr>
              <a:t>The expectation is that all children will wear the correct school uniform. This includes smart, black shoes. </a:t>
            </a:r>
          </a:p>
          <a:p>
            <a:pPr eaLnBrk="1" hangingPunct="1">
              <a:defRPr/>
            </a:pPr>
            <a:r>
              <a:rPr lang="en-GB" altLang="en-US" sz="1800" dirty="0">
                <a:latin typeface="Calibri Light" panose="020F0302020204030204" pitchFamily="34" charset="0"/>
                <a:cs typeface="Calibri Light" panose="020F0302020204030204" pitchFamily="34" charset="0"/>
              </a:rPr>
              <a:t>No such thing as inappropriate weather – only inappropriate clothing!</a:t>
            </a:r>
          </a:p>
          <a:p>
            <a:pPr eaLnBrk="1" hangingPunct="1"/>
            <a:r>
              <a:rPr lang="en-GB" altLang="en-US" sz="1800" dirty="0">
                <a:latin typeface="Calibri Light" panose="020F0302020204030204" pitchFamily="34" charset="0"/>
                <a:cs typeface="Calibri Light" panose="020F0302020204030204" pitchFamily="34" charset="0"/>
              </a:rPr>
              <a:t>Sweatshirt, Polo Shirt, Black/grey trousers/skirt, summer dresses – red and white</a:t>
            </a:r>
          </a:p>
          <a:p>
            <a:pPr eaLnBrk="1" hangingPunct="1"/>
            <a:r>
              <a:rPr lang="en-GB" altLang="en-US" sz="1800" dirty="0">
                <a:latin typeface="Calibri Light" panose="020F0302020204030204" pitchFamily="34" charset="0"/>
                <a:cs typeface="Calibri Light" panose="020F0302020204030204" pitchFamily="34" charset="0"/>
              </a:rPr>
              <a:t>PE Kit in to be worn on PE days</a:t>
            </a:r>
          </a:p>
          <a:p>
            <a:pPr eaLnBrk="1" hangingPunct="1"/>
            <a:r>
              <a:rPr lang="en-GB" altLang="en-US" sz="1800" dirty="0">
                <a:latin typeface="Calibri Light" panose="020F0302020204030204" pitchFamily="34" charset="0"/>
                <a:cs typeface="Calibri Light" panose="020F0302020204030204" pitchFamily="34" charset="0"/>
              </a:rPr>
              <a:t>Labelled please</a:t>
            </a:r>
          </a:p>
          <a:p>
            <a:pPr eaLnBrk="1" hangingPunct="1"/>
            <a:r>
              <a:rPr lang="en-GB" altLang="en-US" sz="1800" dirty="0">
                <a:latin typeface="Calibri Light" panose="020F0302020204030204" pitchFamily="34" charset="0"/>
                <a:cs typeface="Calibri Light" panose="020F0302020204030204" pitchFamily="34" charset="0"/>
              </a:rPr>
              <a:t>Order from Brigade online. </a:t>
            </a:r>
          </a:p>
          <a:p>
            <a:pPr eaLnBrk="1" hangingPunct="1"/>
            <a:r>
              <a:rPr lang="en-GB" altLang="en-US" sz="1800" dirty="0">
                <a:latin typeface="Calibri Light" panose="020F0302020204030204" pitchFamily="34" charset="0"/>
                <a:cs typeface="Calibri Light" panose="020F0302020204030204" pitchFamily="34" charset="0"/>
              </a:rPr>
              <a:t>We want to foster and develop  a real pride in our school from the very beginning </a:t>
            </a:r>
          </a:p>
          <a:p>
            <a:pPr eaLnBrk="1" hangingPunct="1">
              <a:defRPr/>
            </a:pPr>
            <a:endParaRPr lang="en-GB" altLang="en-US" dirty="0">
              <a:latin typeface="Calibri Light" panose="020F0302020204030204" pitchFamily="34" charset="0"/>
              <a:cs typeface="Calibri Light" panose="020F0302020204030204" pitchFamily="34" charset="0"/>
            </a:endParaRPr>
          </a:p>
        </p:txBody>
      </p:sp>
      <p:sp>
        <p:nvSpPr>
          <p:cNvPr id="51202" name="Rectangle 2">
            <a:extLst>
              <a:ext uri="{FF2B5EF4-FFF2-40B4-BE49-F238E27FC236}">
                <a16:creationId xmlns:a16="http://schemas.microsoft.com/office/drawing/2014/main" id="{97CC40D0-8389-49B1-9525-6411DEBFC720}"/>
              </a:ext>
            </a:extLst>
          </p:cNvPr>
          <p:cNvSpPr>
            <a:spLocks noGrp="1"/>
          </p:cNvSpPr>
          <p:nvPr>
            <p:ph type="title"/>
          </p:nvPr>
        </p:nvSpPr>
        <p:spPr>
          <a:xfrm>
            <a:off x="1476375" y="692150"/>
            <a:ext cx="5018088" cy="863600"/>
          </a:xfrm>
        </p:spPr>
        <p:txBody>
          <a:bodyPr/>
          <a:lstStyle/>
          <a:p>
            <a:pPr eaLnBrk="1" hangingPunct="1"/>
            <a:r>
              <a:rPr lang="en-GB" altLang="en-US" sz="4000">
                <a:solidFill>
                  <a:srgbClr val="FFFF00"/>
                </a:solidFill>
                <a:latin typeface="Calibri Light" panose="020F0302020204030204" pitchFamily="34" charset="0"/>
                <a:cs typeface="Calibri Light" panose="020F0302020204030204" pitchFamily="34" charset="0"/>
              </a:rPr>
              <a:t>Uniform</a:t>
            </a:r>
          </a:p>
        </p:txBody>
      </p:sp>
      <p:pic>
        <p:nvPicPr>
          <p:cNvPr id="48132" name="Picture 6">
            <a:extLst>
              <a:ext uri="{FF2B5EF4-FFF2-40B4-BE49-F238E27FC236}">
                <a16:creationId xmlns:a16="http://schemas.microsoft.com/office/drawing/2014/main" id="{E9E88965-B797-4A63-A368-602029017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6700"/>
            <a:ext cx="15176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600">
                                          <p:stCondLst>
                                            <p:cond delay="0"/>
                                          </p:stCondLst>
                                        </p:cTn>
                                        <p:tgtEl>
                                          <p:spTgt spid="5120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1" dur="500"/>
                                        <p:tgtEl>
                                          <p:spTgt spid="51203">
                                            <p:txEl>
                                              <p:pRg st="0" end="0"/>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5" dur="500"/>
                                        <p:tgtEl>
                                          <p:spTgt spid="512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20" dur="500"/>
                                        <p:tgtEl>
                                          <p:spTgt spid="51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5" dur="500"/>
                                        <p:tgtEl>
                                          <p:spTgt spid="5120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1203">
                                            <p:txEl>
                                              <p:pRg st="4" end="4"/>
                                            </p:txEl>
                                          </p:spTgt>
                                        </p:tgtEl>
                                        <p:attrNameLst>
                                          <p:attrName>style.visibility</p:attrName>
                                        </p:attrNameLst>
                                      </p:cBhvr>
                                      <p:to>
                                        <p:strVal val="visible"/>
                                      </p:to>
                                    </p:set>
                                    <p:animEffect transition="in" filter="randombar(horizontal)">
                                      <p:cBhvr>
                                        <p:cTn id="30" dur="500"/>
                                        <p:tgtEl>
                                          <p:spTgt spid="512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1203">
                                            <p:txEl>
                                              <p:pRg st="5" end="5"/>
                                            </p:txEl>
                                          </p:spTgt>
                                        </p:tgtEl>
                                        <p:attrNameLst>
                                          <p:attrName>style.visibility</p:attrName>
                                        </p:attrNameLst>
                                      </p:cBhvr>
                                      <p:to>
                                        <p:strVal val="visible"/>
                                      </p:to>
                                    </p:set>
                                    <p:animEffect transition="in" filter="randombar(horizontal)">
                                      <p:cBhvr>
                                        <p:cTn id="35" dur="500"/>
                                        <p:tgtEl>
                                          <p:spTgt spid="5120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1203">
                                            <p:txEl>
                                              <p:pRg st="6" end="6"/>
                                            </p:txEl>
                                          </p:spTgt>
                                        </p:tgtEl>
                                        <p:attrNameLst>
                                          <p:attrName>style.visibility</p:attrName>
                                        </p:attrNameLst>
                                      </p:cBhvr>
                                      <p:to>
                                        <p:strVal val="visible"/>
                                      </p:to>
                                    </p:set>
                                    <p:animEffect transition="in" filter="randombar(horizontal)">
                                      <p:cBhvr>
                                        <p:cTn id="40"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A47EF-F6F3-4B87-BD0F-47C55DC2F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964"/>
            <a:ext cx="8928281" cy="6311898"/>
          </a:xfrm>
        </p:spPr>
      </p:pic>
      <p:sp>
        <p:nvSpPr>
          <p:cNvPr id="3" name="Title 2">
            <a:extLst>
              <a:ext uri="{FF2B5EF4-FFF2-40B4-BE49-F238E27FC236}">
                <a16:creationId xmlns:a16="http://schemas.microsoft.com/office/drawing/2014/main" id="{4135AE89-217C-4FEB-967F-9114A863C6E7}"/>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15061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4928ba7-e506-4cc6-89ca-e48cb4f634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9CC5193334A0458082D1E0C45C818B" ma:contentTypeVersion="18" ma:contentTypeDescription="Create a new document." ma:contentTypeScope="" ma:versionID="45d86cb3f4a9cddd9c7ddef1b132eb1f">
  <xsd:schema xmlns:xsd="http://www.w3.org/2001/XMLSchema" xmlns:xs="http://www.w3.org/2001/XMLSchema" xmlns:p="http://schemas.microsoft.com/office/2006/metadata/properties" xmlns:ns3="64928ba7-e506-4cc6-89ca-e48cb4f634af" xmlns:ns4="f6dec812-883b-4980-9b33-50170a682b33" targetNamespace="http://schemas.microsoft.com/office/2006/metadata/properties" ma:root="true" ma:fieldsID="baf1226fcaf8212d3f1a08ba07a02439" ns3:_="" ns4:_="">
    <xsd:import namespace="64928ba7-e506-4cc6-89ca-e48cb4f634af"/>
    <xsd:import namespace="f6dec812-883b-4980-9b33-50170a682b3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28ba7-e506-4cc6-89ca-e48cb4f63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dec812-883b-4980-9b33-50170a682b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869FD-A1BD-4BCC-A69B-CA956D2A3231}">
  <ds:schemaRefs>
    <ds:schemaRef ds:uri="http://schemas.microsoft.com/office/2006/documentManagement/types"/>
    <ds:schemaRef ds:uri="http://www.w3.org/XML/1998/namespace"/>
    <ds:schemaRef ds:uri="64928ba7-e506-4cc6-89ca-e48cb4f634af"/>
    <ds:schemaRef ds:uri="http://schemas.microsoft.com/office/2006/metadata/properties"/>
    <ds:schemaRef ds:uri="http://schemas.openxmlformats.org/package/2006/metadata/core-properties"/>
    <ds:schemaRef ds:uri="f6dec812-883b-4980-9b33-50170a682b33"/>
    <ds:schemaRef ds:uri="http://purl.org/dc/elements/1.1/"/>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F36F27A-C512-4981-9272-A2F6C05222D6}">
  <ds:schemaRefs>
    <ds:schemaRef ds:uri="http://schemas.microsoft.com/sharepoint/v3/contenttype/forms"/>
  </ds:schemaRefs>
</ds:datastoreItem>
</file>

<file path=customXml/itemProps3.xml><?xml version="1.0" encoding="utf-8"?>
<ds:datastoreItem xmlns:ds="http://schemas.openxmlformats.org/officeDocument/2006/customXml" ds:itemID="{D53F6B6E-CBB3-4F7F-8FA1-2ADDEE389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28ba7-e506-4cc6-89ca-e48cb4f634af"/>
    <ds:schemaRef ds:uri="f6dec812-883b-4980-9b33-50170a682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4541</TotalTime>
  <Words>1553</Words>
  <Application>Microsoft Office PowerPoint</Application>
  <PresentationFormat>On-screen Show (4:3)</PresentationFormat>
  <Paragraphs>175</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Candara</vt:lpstr>
      <vt:lpstr>Comic Sans MS</vt:lpstr>
      <vt:lpstr>Symbol</vt:lpstr>
      <vt:lpstr>Times New Roman</vt:lpstr>
      <vt:lpstr>Waveform</vt:lpstr>
      <vt:lpstr>Lunsford Primary School</vt:lpstr>
      <vt:lpstr>Who’s Who?</vt:lpstr>
      <vt:lpstr>Our Values: Kindness     Respect    Positivity     Perseverance Responsibility     Hard work </vt:lpstr>
      <vt:lpstr>Our School Rules  </vt:lpstr>
      <vt:lpstr>SCHOOL RULES – SAFE, READY, RESPECTFUL. </vt:lpstr>
      <vt:lpstr>Attendance</vt:lpstr>
      <vt:lpstr>Attendance</vt:lpstr>
      <vt:lpstr>Uniform</vt:lpstr>
      <vt:lpstr>PowerPoint Presentation</vt:lpstr>
      <vt:lpstr>Welcome to Koala Class!</vt:lpstr>
      <vt:lpstr>Koala Class expectations </vt:lpstr>
      <vt:lpstr>Our Topics </vt:lpstr>
      <vt:lpstr> Spellings</vt:lpstr>
      <vt:lpstr>Times Tables</vt:lpstr>
      <vt:lpstr>Times Tables </vt:lpstr>
      <vt:lpstr>Reading</vt:lpstr>
      <vt:lpstr>Homework </vt:lpstr>
      <vt:lpstr>PE</vt:lpstr>
      <vt:lpstr>KINGSWOOD </vt:lpstr>
      <vt:lpstr>Violins </vt:lpstr>
      <vt:lpstr>Assessment</vt:lpstr>
      <vt:lpstr>Online  Safety</vt:lpstr>
      <vt:lpstr>Online Safety</vt:lpstr>
      <vt:lpstr>Getting in Contact</vt:lpstr>
      <vt:lpstr>Getting in Contact</vt:lpstr>
      <vt:lpstr>Lunsford Primary School</vt:lpstr>
    </vt:vector>
  </TitlesOfParts>
  <Company>Dame Janet J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Dame Janet Community Junior School</dc:title>
  <dc:creator>The Headteacher</dc:creator>
  <cp:lastModifiedBy>Miss Hope Broadmore</cp:lastModifiedBy>
  <cp:revision>242</cp:revision>
  <cp:lastPrinted>2016-06-21T11:26:50Z</cp:lastPrinted>
  <dcterms:created xsi:type="dcterms:W3CDTF">2006-07-04T09:52:48Z</dcterms:created>
  <dcterms:modified xsi:type="dcterms:W3CDTF">2024-09-12T15:24:34Z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0x010100F79CC5193334A0458082D1E0C45C818B</vt:lpwstr>
  </property>
</Properties>
</file>